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418" r:id="rId5"/>
    <p:sldId id="397" r:id="rId6"/>
    <p:sldId id="400" r:id="rId7"/>
    <p:sldId id="398" r:id="rId8"/>
    <p:sldId id="404" r:id="rId9"/>
    <p:sldId id="403" r:id="rId10"/>
    <p:sldId id="414" r:id="rId11"/>
    <p:sldId id="406" r:id="rId12"/>
    <p:sldId id="416" r:id="rId13"/>
    <p:sldId id="408" r:id="rId14"/>
    <p:sldId id="417" r:id="rId15"/>
    <p:sldId id="410" r:id="rId16"/>
    <p:sldId id="411" r:id="rId17"/>
    <p:sldId id="402" r:id="rId18"/>
    <p:sldId id="401" r:id="rId19"/>
    <p:sldId id="395" r:id="rId20"/>
    <p:sldId id="412" r:id="rId21"/>
    <p:sldId id="405" r:id="rId22"/>
    <p:sldId id="390" r:id="rId23"/>
    <p:sldId id="391" r:id="rId24"/>
    <p:sldId id="394" r:id="rId25"/>
    <p:sldId id="392" r:id="rId26"/>
    <p:sldId id="393" r:id="rId27"/>
    <p:sldId id="396" r:id="rId28"/>
    <p:sldId id="399" r:id="rId29"/>
    <p:sldId id="407" r:id="rId30"/>
    <p:sldId id="409" r:id="rId31"/>
    <p:sldId id="413" r:id="rId32"/>
    <p:sldId id="4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5EC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8FA0A-755C-4858-B09D-1CB73BE7FA5C}" v="1072" dt="2023-02-27T07:02:18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BDDC-1EFB-AACF-A5EF-9AD5B9129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9BB5F-CFD8-87D6-2BB2-8C2A15C69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1AED3-6B45-4AFC-0FF5-4558BE0B6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FFCED-8E19-52F7-5CCF-7EFA3A9A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C75E-53D1-D478-A997-C6DCAEDB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29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9F5C-4A3D-92B9-0D8F-CCFE6340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B5F97-CD02-0FBF-D954-D1EE4ECF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EDB30-9FFA-CCB2-4A8C-93319B83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EC9A-E6F2-EDDF-44D2-38B38F5B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53C60-3394-F2C5-98AE-106DEA19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71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856B2-E98C-437B-0929-2AEAFE074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B4E22-E48B-95A2-9607-8CCD4B42D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A2559-2BA9-B7D6-2685-16E5B662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AEBE3-FB62-0956-C9C1-D1EDE18C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8F057-73A7-2D6D-3F0F-519EA915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6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7A9C-4694-9012-44FA-C695A90B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0B7F4-6BB7-6429-7139-8599381A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6D9A-EF87-3DF4-0613-13589F62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F8564-F96C-CDE5-28AB-A21ACCD3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B524F-20C5-13AA-3250-0A903D2B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25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A3BA-55BE-4A6B-F9AC-A2EE26D3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1317C-28AC-E621-3A33-AFD3CE2B6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D16CD-51F5-B070-AA04-1F73BB2E0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EBEB-EE52-0490-AC4B-5BBD7825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B4DD5-52C5-9860-CC8D-C6532212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34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F80-5E49-792F-830C-85EA6C92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F7849-1410-CFDC-2295-9A6A1E279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BF618-850F-35A6-E39A-1BE91A861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A8D80-1D5F-D72B-6821-FDFF929F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E8257-3323-DF2C-4B1A-3AE32C79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94CD1-D23A-B3E0-F954-E5C420E0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0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072F-E07B-1A7F-81B5-DAB7F78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1E8BC-0B45-67BC-7926-09868F2CA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5DF34-D754-A810-6BE6-6401404DD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E1603-DF44-6BAC-B96B-60EF37F73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DDA9F-A176-C953-66CA-735DE2E79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486BE7-6E22-5189-156E-68D813E0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1BEC4-094D-FA57-FCC4-4487ADD7C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5A2A9-A5E1-B677-6CF1-E4AF6FFB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1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D23A-A29B-4FEA-75D3-397DD4E8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665EF-6EFE-EEC3-46CF-5F28591B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63129-B58D-5BF4-F90A-9B3CAB0A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2AE0-A42F-42CC-83AC-0ECE74BB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5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B8684-8D4A-6003-B81A-DF967A3F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D7FED-0A96-7D29-8404-14787AA7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D95EE-F941-1353-793B-A571181B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99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FD8A-7427-4141-5DEF-91FAE367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1C35E-74C9-D8F1-D25B-E4669A925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C6BD7-9589-4543-2988-B037658E8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B9922-7CE6-A154-5077-B7CE8391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0AAC-7BC0-78D8-8A7C-3920A4BD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65A0A-2146-413F-FA02-3D51363E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60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6B99-65A1-1CC1-32A2-19D1E4FF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E65E-EBBA-AAFA-1FB7-1446D7C6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E53B9-6057-1B47-FAB1-43F996F8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8D6E9-E431-F9F5-89E8-06ED9BB1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1A1C6-B6BE-DF4D-F087-3099C354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23AB8-E5BC-0022-B845-66E10B2B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1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49D6A-8263-7807-9E8A-EB7BC632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F99E-F1BA-A8A6-7664-C1245183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4F0A-8C76-F538-E02C-81A359DA8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0C11B-8843-4C52-933F-162CF84AB1D5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5EF4-9258-9FC8-440A-9C51536F8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A2789-48C4-4755-74E0-B4DDE4AB6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722BF-8F0F-4F31-8545-1F5D1B53D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56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5" Type="http://schemas.openxmlformats.org/officeDocument/2006/relationships/image" Target="../media/image20.png"/><Relationship Id="rId33" Type="http://schemas.openxmlformats.org/officeDocument/2006/relationships/image" Target="../media/image14.png"/><Relationship Id="rId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24" Type="http://schemas.openxmlformats.org/officeDocument/2006/relationships/image" Target="../media/image7.png"/><Relationship Id="rId32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3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31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6.png"/><Relationship Id="rId22" Type="http://schemas.openxmlformats.org/officeDocument/2006/relationships/image" Target="../media/image30.png"/><Relationship Id="rId27" Type="http://schemas.openxmlformats.org/officeDocument/2006/relationships/image" Target="../media/image32.png"/><Relationship Id="rId30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34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5" Type="http://schemas.openxmlformats.org/officeDocument/2006/relationships/image" Target="../media/image20.png"/><Relationship Id="rId33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24" Type="http://schemas.openxmlformats.org/officeDocument/2006/relationships/image" Target="../media/image7.png"/><Relationship Id="rId32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3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31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6.png"/><Relationship Id="rId22" Type="http://schemas.openxmlformats.org/officeDocument/2006/relationships/image" Target="../media/image30.png"/><Relationship Id="rId27" Type="http://schemas.openxmlformats.org/officeDocument/2006/relationships/image" Target="../media/image32.png"/><Relationship Id="rId30" Type="http://schemas.openxmlformats.org/officeDocument/2006/relationships/image" Target="../media/image9.png"/><Relationship Id="rId35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8.png"/><Relationship Id="rId34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32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7.png"/><Relationship Id="rId28" Type="http://schemas.openxmlformats.org/officeDocument/2006/relationships/image" Target="../media/image7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31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34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29.png"/><Relationship Id="rId33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20" Type="http://schemas.openxmlformats.org/officeDocument/2006/relationships/image" Target="../media/image27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24" Type="http://schemas.openxmlformats.org/officeDocument/2006/relationships/image" Target="../media/image34.png"/><Relationship Id="rId32" Type="http://schemas.openxmlformats.org/officeDocument/2006/relationships/image" Target="../media/image33.png"/><Relationship Id="rId5" Type="http://schemas.openxmlformats.org/officeDocument/2006/relationships/image" Target="../media/image26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7.png"/><Relationship Id="rId10" Type="http://schemas.openxmlformats.org/officeDocument/2006/relationships/image" Target="../media/image5.png"/><Relationship Id="rId19" Type="http://schemas.openxmlformats.org/officeDocument/2006/relationships/image" Target="../media/image4.png"/><Relationship Id="rId31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2.png"/><Relationship Id="rId22" Type="http://schemas.openxmlformats.org/officeDocument/2006/relationships/image" Target="../media/image28.png"/><Relationship Id="rId27" Type="http://schemas.openxmlformats.org/officeDocument/2006/relationships/image" Target="../media/image30.png"/><Relationship Id="rId30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5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24" Type="http://schemas.openxmlformats.org/officeDocument/2006/relationships/image" Target="../media/image7.png"/><Relationship Id="rId5" Type="http://schemas.openxmlformats.org/officeDocument/2006/relationships/image" Target="../media/image24.png"/><Relationship Id="rId15" Type="http://schemas.openxmlformats.org/officeDocument/2006/relationships/image" Target="../media/image3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6.png"/><Relationship Id="rId22" Type="http://schemas.openxmlformats.org/officeDocument/2006/relationships/image" Target="../media/image30.png"/><Relationship Id="rId27" Type="http://schemas.openxmlformats.org/officeDocument/2006/relationships/image" Target="../media/image32.png"/><Relationship Id="rId30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5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24" Type="http://schemas.openxmlformats.org/officeDocument/2006/relationships/image" Target="../media/image7.png"/><Relationship Id="rId5" Type="http://schemas.openxmlformats.org/officeDocument/2006/relationships/image" Target="../media/image24.png"/><Relationship Id="rId15" Type="http://schemas.openxmlformats.org/officeDocument/2006/relationships/image" Target="../media/image3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6.png"/><Relationship Id="rId22" Type="http://schemas.openxmlformats.org/officeDocument/2006/relationships/image" Target="../media/image30.png"/><Relationship Id="rId27" Type="http://schemas.openxmlformats.org/officeDocument/2006/relationships/image" Target="../media/image32.png"/><Relationship Id="rId30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5" Type="http://schemas.openxmlformats.org/officeDocument/2006/relationships/image" Target="../media/image20.png"/><Relationship Id="rId33" Type="http://schemas.openxmlformats.org/officeDocument/2006/relationships/image" Target="../media/image14.png"/><Relationship Id="rId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24" Type="http://schemas.openxmlformats.org/officeDocument/2006/relationships/image" Target="../media/image7.png"/><Relationship Id="rId32" Type="http://schemas.openxmlformats.org/officeDocument/2006/relationships/image" Target="../media/image4.png"/><Relationship Id="rId5" Type="http://schemas.openxmlformats.org/officeDocument/2006/relationships/image" Target="../media/image24.png"/><Relationship Id="rId15" Type="http://schemas.openxmlformats.org/officeDocument/2006/relationships/image" Target="../media/image3.png"/><Relationship Id="rId23" Type="http://schemas.openxmlformats.org/officeDocument/2006/relationships/image" Target="../media/image31.png"/><Relationship Id="rId28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31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6.png"/><Relationship Id="rId22" Type="http://schemas.openxmlformats.org/officeDocument/2006/relationships/image" Target="../media/image30.png"/><Relationship Id="rId27" Type="http://schemas.openxmlformats.org/officeDocument/2006/relationships/image" Target="../media/image32.png"/><Relationship Id="rId30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21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0g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CDFE7C-844D-6CE0-786D-AC30BA2F88DD}"/>
              </a:ext>
            </a:extLst>
          </p:cNvPr>
          <p:cNvGrpSpPr>
            <a:grpSpLocks noChangeAspect="1"/>
          </p:cNvGrpSpPr>
          <p:nvPr/>
        </p:nvGrpSpPr>
        <p:grpSpPr>
          <a:xfrm>
            <a:off x="9510901" y="254605"/>
            <a:ext cx="2124000" cy="2553683"/>
            <a:chOff x="8184524" y="2086545"/>
            <a:chExt cx="3187435" cy="3387037"/>
          </a:xfrm>
        </p:grpSpPr>
        <p:sp>
          <p:nvSpPr>
            <p:cNvPr id="4" name="Freeform: Shape 345">
              <a:extLst>
                <a:ext uri="{FF2B5EF4-FFF2-40B4-BE49-F238E27FC236}">
                  <a16:creationId xmlns:a16="http://schemas.microsoft.com/office/drawing/2014/main" id="{EEA21EED-C3F3-221C-6DA4-C8E0246BE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" name="Freeform: Shape 2">
              <a:extLst>
                <a:ext uri="{FF2B5EF4-FFF2-40B4-BE49-F238E27FC236}">
                  <a16:creationId xmlns:a16="http://schemas.microsoft.com/office/drawing/2014/main" id="{A69F6CA9-D9FA-D20F-300B-C260FDD28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293FB29-0DAE-0686-E099-F041C4497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58E2B25E-FA12-E9B8-6311-77D96ED4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C96EE4C7-19BB-E7C4-138D-70034E528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345">
              <a:extLst>
                <a:ext uri="{FF2B5EF4-FFF2-40B4-BE49-F238E27FC236}">
                  <a16:creationId xmlns:a16="http://schemas.microsoft.com/office/drawing/2014/main" id="{697ABA46-4FCC-64B3-CA02-47C8A198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6">
              <a:extLst>
                <a:ext uri="{FF2B5EF4-FFF2-40B4-BE49-F238E27FC236}">
                  <a16:creationId xmlns:a16="http://schemas.microsoft.com/office/drawing/2014/main" id="{582E04DC-719E-63E6-1A29-D44C93D1E43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7">
              <a:extLst>
                <a:ext uri="{FF2B5EF4-FFF2-40B4-BE49-F238E27FC236}">
                  <a16:creationId xmlns:a16="http://schemas.microsoft.com/office/drawing/2014/main" id="{A07D0DFD-C8BF-8A66-B9E2-A94F08FD823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8">
              <a:extLst>
                <a:ext uri="{FF2B5EF4-FFF2-40B4-BE49-F238E27FC236}">
                  <a16:creationId xmlns:a16="http://schemas.microsoft.com/office/drawing/2014/main" id="{EADE13D5-A469-0720-6D3F-80EAA0984AC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:a16="http://schemas.microsoft.com/office/drawing/2014/main" id="{06184E98-A69D-C8DE-0DF0-B28EF809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4" name="Freeform: Shape 428">
              <a:extLst>
                <a:ext uri="{FF2B5EF4-FFF2-40B4-BE49-F238E27FC236}">
                  <a16:creationId xmlns:a16="http://schemas.microsoft.com/office/drawing/2014/main" id="{5AC9D24D-EAA7-1BD0-B7F8-D42E528FA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89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58282 0.4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21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8012B86-9510-9971-243C-1EA0C6030C55}"/>
              </a:ext>
            </a:extLst>
          </p:cNvPr>
          <p:cNvGrpSpPr/>
          <p:nvPr/>
        </p:nvGrpSpPr>
        <p:grpSpPr>
          <a:xfrm>
            <a:off x="4697691" y="3715364"/>
            <a:ext cx="2596924" cy="3122271"/>
            <a:chOff x="6012741" y="3735729"/>
            <a:chExt cx="2596924" cy="31222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34ABFF-0EC1-1644-8CDF-FC6A91A69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2741" y="3735729"/>
              <a:ext cx="2596924" cy="3122271"/>
              <a:chOff x="8184524" y="2086545"/>
              <a:chExt cx="3187435" cy="3387037"/>
            </a:xfrm>
          </p:grpSpPr>
          <p:sp>
            <p:nvSpPr>
              <p:cNvPr id="3" name="Freeform: Shape 345">
                <a:extLst>
                  <a:ext uri="{FF2B5EF4-FFF2-40B4-BE49-F238E27FC236}">
                    <a16:creationId xmlns:a16="http://schemas.microsoft.com/office/drawing/2014/main" id="{C8B00EFF-B451-1221-B001-8E6F52B56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96" name="Freeform: Shape 2">
                <a:extLst>
                  <a:ext uri="{FF2B5EF4-FFF2-40B4-BE49-F238E27FC236}">
                    <a16:creationId xmlns:a16="http://schemas.microsoft.com/office/drawing/2014/main" id="{E1366234-5C35-0F49-F8DB-EBB43A10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97" name="Freeform: Shape 6">
                <a:extLst>
                  <a:ext uri="{FF2B5EF4-FFF2-40B4-BE49-F238E27FC236}">
                    <a16:creationId xmlns:a16="http://schemas.microsoft.com/office/drawing/2014/main" id="{694EF352-29C1-A05B-F684-D0A4473D4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77" name="Freeform: Shape 7">
                <a:extLst>
                  <a:ext uri="{FF2B5EF4-FFF2-40B4-BE49-F238E27FC236}">
                    <a16:creationId xmlns:a16="http://schemas.microsoft.com/office/drawing/2014/main" id="{6F951324-2CB4-E487-CC12-00A427B31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78" name="Freeform: Shape 8">
                <a:extLst>
                  <a:ext uri="{FF2B5EF4-FFF2-40B4-BE49-F238E27FC236}">
                    <a16:creationId xmlns:a16="http://schemas.microsoft.com/office/drawing/2014/main" id="{9C97EC56-DF1E-3FAB-D4B1-A5CFF41E4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79" name="Freeform: Shape 345">
                <a:extLst>
                  <a:ext uri="{FF2B5EF4-FFF2-40B4-BE49-F238E27FC236}">
                    <a16:creationId xmlns:a16="http://schemas.microsoft.com/office/drawing/2014/main" id="{7199BDEA-7A34-15FF-519C-48D0D2AF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80" name="Freeform: Shape 346">
                <a:extLst>
                  <a:ext uri="{FF2B5EF4-FFF2-40B4-BE49-F238E27FC236}">
                    <a16:creationId xmlns:a16="http://schemas.microsoft.com/office/drawing/2014/main" id="{E80AA7AB-FD37-1630-D4C5-62BC86B8F5C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81" name="Freeform: Shape 347">
                <a:extLst>
                  <a:ext uri="{FF2B5EF4-FFF2-40B4-BE49-F238E27FC236}">
                    <a16:creationId xmlns:a16="http://schemas.microsoft.com/office/drawing/2014/main" id="{965E10C1-84C9-8D7C-1E6C-70E353C619F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82" name="Freeform: Shape 348">
                <a:extLst>
                  <a:ext uri="{FF2B5EF4-FFF2-40B4-BE49-F238E27FC236}">
                    <a16:creationId xmlns:a16="http://schemas.microsoft.com/office/drawing/2014/main" id="{C5E14A21-DECF-D07C-8883-07AD99E7086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83" name="Freeform: Shape 9">
                <a:extLst>
                  <a:ext uri="{FF2B5EF4-FFF2-40B4-BE49-F238E27FC236}">
                    <a16:creationId xmlns:a16="http://schemas.microsoft.com/office/drawing/2014/main" id="{7645AA6D-87F5-458D-E87B-25627EA0A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84" name="Freeform: Shape 428">
                <a:extLst>
                  <a:ext uri="{FF2B5EF4-FFF2-40B4-BE49-F238E27FC236}">
                    <a16:creationId xmlns:a16="http://schemas.microsoft.com/office/drawing/2014/main" id="{D83F67E1-213B-44A5-BFAE-5B09DE60D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C3A8E5A-7235-B374-90F9-679B3BA27DB5}"/>
                </a:ext>
              </a:extLst>
            </p:cNvPr>
            <p:cNvGrpSpPr/>
            <p:nvPr/>
          </p:nvGrpSpPr>
          <p:grpSpPr>
            <a:xfrm>
              <a:off x="6164583" y="4285026"/>
              <a:ext cx="2293561" cy="940319"/>
              <a:chOff x="3284241" y="4045392"/>
              <a:chExt cx="2301739" cy="943169"/>
            </a:xfrm>
          </p:grpSpPr>
          <p:pic>
            <p:nvPicPr>
              <p:cNvPr id="186" name="Picture 30">
                <a:extLst>
                  <a:ext uri="{FF2B5EF4-FFF2-40B4-BE49-F238E27FC236}">
                    <a16:creationId xmlns:a16="http://schemas.microsoft.com/office/drawing/2014/main" id="{E6A86C94-89B4-4FDD-9815-ED48989AC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12175989" flipV="1">
                <a:off x="3824319" y="4707896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187" name="Picture 13">
                <a:extLst>
                  <a:ext uri="{FF2B5EF4-FFF2-40B4-BE49-F238E27FC236}">
                    <a16:creationId xmlns:a16="http://schemas.microsoft.com/office/drawing/2014/main" id="{AB32ABF3-0CB0-DAAF-DE8B-1A002AD55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13566" flipV="1">
                <a:off x="4709348" y="4768977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" name="Picture 22">
                <a:extLst>
                  <a:ext uri="{FF2B5EF4-FFF2-40B4-BE49-F238E27FC236}">
                    <a16:creationId xmlns:a16="http://schemas.microsoft.com/office/drawing/2014/main" id="{6CAE7348-F5AC-8F95-4643-9EDB85A77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93944">
                <a:off x="4006067" y="4783622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" name="Picture 30">
                <a:extLst>
                  <a:ext uri="{FF2B5EF4-FFF2-40B4-BE49-F238E27FC236}">
                    <a16:creationId xmlns:a16="http://schemas.microsoft.com/office/drawing/2014/main" id="{5D1755B1-B7F0-D7BC-5A4E-E9CE4618C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501453" y="4782047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190" name="Picture 28">
                <a:extLst>
                  <a:ext uri="{FF2B5EF4-FFF2-40B4-BE49-F238E27FC236}">
                    <a16:creationId xmlns:a16="http://schemas.microsoft.com/office/drawing/2014/main" id="{A471DEE1-BA46-46BA-71A7-E9285501A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4927333" y="4747262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" name="Picture 24">
                <a:extLst>
                  <a:ext uri="{FF2B5EF4-FFF2-40B4-BE49-F238E27FC236}">
                    <a16:creationId xmlns:a16="http://schemas.microsoft.com/office/drawing/2014/main" id="{3E5A9AC6-6B5F-4E05-733A-1C87C8DC6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21833" y="4808192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2" name="Picture 12">
                <a:extLst>
                  <a:ext uri="{FF2B5EF4-FFF2-40B4-BE49-F238E27FC236}">
                    <a16:creationId xmlns:a16="http://schemas.microsoft.com/office/drawing/2014/main" id="{80983604-E79F-E7ED-C698-3F6D6286A9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4121380" y="4729544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" name="Picture 33">
                <a:extLst>
                  <a:ext uri="{FF2B5EF4-FFF2-40B4-BE49-F238E27FC236}">
                    <a16:creationId xmlns:a16="http://schemas.microsoft.com/office/drawing/2014/main" id="{F3C3FB9E-A331-D57F-0846-42A3E68EB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4421042" y="4698411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" name="Picture 9">
                <a:extLst>
                  <a:ext uri="{FF2B5EF4-FFF2-40B4-BE49-F238E27FC236}">
                    <a16:creationId xmlns:a16="http://schemas.microsoft.com/office/drawing/2014/main" id="{FACDF160-7D56-18E6-99E9-9D790143F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3784990" y="4561813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195" name="Picture 10">
                <a:extLst>
                  <a:ext uri="{FF2B5EF4-FFF2-40B4-BE49-F238E27FC236}">
                    <a16:creationId xmlns:a16="http://schemas.microsoft.com/office/drawing/2014/main" id="{858EE15E-1DB7-EC42-EBB2-BB03254E4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692932" y="4709741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196" name="Picture 11">
                <a:extLst>
                  <a:ext uri="{FF2B5EF4-FFF2-40B4-BE49-F238E27FC236}">
                    <a16:creationId xmlns:a16="http://schemas.microsoft.com/office/drawing/2014/main" id="{DC634F07-3776-4FAB-C681-C8765887C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7736" y="4514955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" name="Picture 13">
                <a:extLst>
                  <a:ext uri="{FF2B5EF4-FFF2-40B4-BE49-F238E27FC236}">
                    <a16:creationId xmlns:a16="http://schemas.microsoft.com/office/drawing/2014/main" id="{BEB90920-BF2E-8956-C6D6-70D12F3486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7195" y="4549615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" name="Picture 14">
                <a:extLst>
                  <a:ext uri="{FF2B5EF4-FFF2-40B4-BE49-F238E27FC236}">
                    <a16:creationId xmlns:a16="http://schemas.microsoft.com/office/drawing/2014/main" id="{11192135-9855-3F5B-D926-8ACB7FF509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659" y="4163372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5">
                <a:extLst>
                  <a:ext uri="{FF2B5EF4-FFF2-40B4-BE49-F238E27FC236}">
                    <a16:creationId xmlns:a16="http://schemas.microsoft.com/office/drawing/2014/main" id="{E76E72A1-A594-6FD9-C3E6-14D783A38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4350864" y="4654233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200" name="Picture 16">
                <a:extLst>
                  <a:ext uri="{FF2B5EF4-FFF2-40B4-BE49-F238E27FC236}">
                    <a16:creationId xmlns:a16="http://schemas.microsoft.com/office/drawing/2014/main" id="{8C731068-6E4E-ADE0-D919-18DA930EE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3521255" y="4307076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201" name="Picture 17">
                <a:extLst>
                  <a:ext uri="{FF2B5EF4-FFF2-40B4-BE49-F238E27FC236}">
                    <a16:creationId xmlns:a16="http://schemas.microsoft.com/office/drawing/2014/main" id="{E18B5646-F3D0-499C-3116-831649468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3346040" y="4312985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202" name="Picture 18">
                <a:extLst>
                  <a:ext uri="{FF2B5EF4-FFF2-40B4-BE49-F238E27FC236}">
                    <a16:creationId xmlns:a16="http://schemas.microsoft.com/office/drawing/2014/main" id="{07C9AC27-8EEF-22ED-2BC6-9738304BA2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567" y="4048439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3" name="Picture 20">
                <a:extLst>
                  <a:ext uri="{FF2B5EF4-FFF2-40B4-BE49-F238E27FC236}">
                    <a16:creationId xmlns:a16="http://schemas.microsoft.com/office/drawing/2014/main" id="{3AC252B4-5E83-F3E9-07A7-A75F39F5B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5034956" y="4348059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204" name="Picture 22">
                <a:extLst>
                  <a:ext uri="{FF2B5EF4-FFF2-40B4-BE49-F238E27FC236}">
                    <a16:creationId xmlns:a16="http://schemas.microsoft.com/office/drawing/2014/main" id="{E122AA65-EFCA-A8DF-5E32-D376B05CEC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1619" y="4148754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" name="Picture 23">
                <a:extLst>
                  <a:ext uri="{FF2B5EF4-FFF2-40B4-BE49-F238E27FC236}">
                    <a16:creationId xmlns:a16="http://schemas.microsoft.com/office/drawing/2014/main" id="{1CCBF652-D44B-4A5C-2772-BD0DCF9C53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645" y="410129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" name="Picture 26">
                <a:extLst>
                  <a:ext uri="{FF2B5EF4-FFF2-40B4-BE49-F238E27FC236}">
                    <a16:creationId xmlns:a16="http://schemas.microsoft.com/office/drawing/2014/main" id="{AC5C9017-670F-D6A4-E301-0EC920E5D0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3312" y="4656849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27">
                <a:extLst>
                  <a:ext uri="{FF2B5EF4-FFF2-40B4-BE49-F238E27FC236}">
                    <a16:creationId xmlns:a16="http://schemas.microsoft.com/office/drawing/2014/main" id="{91A4B41E-5AB6-A275-A607-1BCD8672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4315366" y="4445680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208" name="Picture 28">
                <a:extLst>
                  <a:ext uri="{FF2B5EF4-FFF2-40B4-BE49-F238E27FC236}">
                    <a16:creationId xmlns:a16="http://schemas.microsoft.com/office/drawing/2014/main" id="{CB09EFD7-CB31-C9F8-9193-A90C7B500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343" y="4400319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9" name="Picture 29">
                <a:extLst>
                  <a:ext uri="{FF2B5EF4-FFF2-40B4-BE49-F238E27FC236}">
                    <a16:creationId xmlns:a16="http://schemas.microsoft.com/office/drawing/2014/main" id="{252D7B96-EA37-14E6-3891-6C6ECB332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429663" y="4341142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210" name="Picture 30">
                <a:extLst>
                  <a:ext uri="{FF2B5EF4-FFF2-40B4-BE49-F238E27FC236}">
                    <a16:creationId xmlns:a16="http://schemas.microsoft.com/office/drawing/2014/main" id="{D9CBE69A-6500-E8ED-2326-CE8A25586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304378" y="4365749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211" name="Picture 32">
                <a:extLst>
                  <a:ext uri="{FF2B5EF4-FFF2-40B4-BE49-F238E27FC236}">
                    <a16:creationId xmlns:a16="http://schemas.microsoft.com/office/drawing/2014/main" id="{FA1D8F4D-E491-BF9B-E573-575B55CA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4683133" y="4230377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212" name="Picture 36">
                <a:extLst>
                  <a:ext uri="{FF2B5EF4-FFF2-40B4-BE49-F238E27FC236}">
                    <a16:creationId xmlns:a16="http://schemas.microsoft.com/office/drawing/2014/main" id="{4A851ED3-8F67-5706-3C89-70CD80EA1E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140" y="4660247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" name="Picture 38">
                <a:extLst>
                  <a:ext uri="{FF2B5EF4-FFF2-40B4-BE49-F238E27FC236}">
                    <a16:creationId xmlns:a16="http://schemas.microsoft.com/office/drawing/2014/main" id="{4CAE1C47-2906-E526-FC21-841713526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537040" y="420736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" name="Picture 39">
                <a:extLst>
                  <a:ext uri="{FF2B5EF4-FFF2-40B4-BE49-F238E27FC236}">
                    <a16:creationId xmlns:a16="http://schemas.microsoft.com/office/drawing/2014/main" id="{3A14D26A-85F8-F9C8-C2C8-3E384F6D3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80" y="4507868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" name="Picture 40">
                <a:extLst>
                  <a:ext uri="{FF2B5EF4-FFF2-40B4-BE49-F238E27FC236}">
                    <a16:creationId xmlns:a16="http://schemas.microsoft.com/office/drawing/2014/main" id="{C7079D68-CD1F-A91C-81CA-D2B8068C3A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353" y="4662587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6" name="Picture 41">
                <a:extLst>
                  <a:ext uri="{FF2B5EF4-FFF2-40B4-BE49-F238E27FC236}">
                    <a16:creationId xmlns:a16="http://schemas.microsoft.com/office/drawing/2014/main" id="{8F3C13FA-AB0E-1D73-25F4-DCB00C5C1F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3818" y="4046466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7" name="Picture 44">
                <a:extLst>
                  <a:ext uri="{FF2B5EF4-FFF2-40B4-BE49-F238E27FC236}">
                    <a16:creationId xmlns:a16="http://schemas.microsoft.com/office/drawing/2014/main" id="{F7F41977-736F-260A-7618-622857CEFD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3524101" y="421006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" name="Picture 45">
                <a:extLst>
                  <a:ext uri="{FF2B5EF4-FFF2-40B4-BE49-F238E27FC236}">
                    <a16:creationId xmlns:a16="http://schemas.microsoft.com/office/drawing/2014/main" id="{C20CF05A-7BD1-1EE7-A8EE-C43E9A8F8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073" y="4616960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9" name="Picture 46">
                <a:extLst>
                  <a:ext uri="{FF2B5EF4-FFF2-40B4-BE49-F238E27FC236}">
                    <a16:creationId xmlns:a16="http://schemas.microsoft.com/office/drawing/2014/main" id="{EDD97A72-69C8-9081-FD22-60A0E6FCFE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6138" y="4698543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0" name="Picture 48">
                <a:extLst>
                  <a:ext uri="{FF2B5EF4-FFF2-40B4-BE49-F238E27FC236}">
                    <a16:creationId xmlns:a16="http://schemas.microsoft.com/office/drawing/2014/main" id="{845ADF67-96ED-653C-C9EF-915014BFF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4069" y="4726403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" name="Picture 14">
                <a:extLst>
                  <a:ext uri="{FF2B5EF4-FFF2-40B4-BE49-F238E27FC236}">
                    <a16:creationId xmlns:a16="http://schemas.microsoft.com/office/drawing/2014/main" id="{99B59D8A-A51B-DCC7-107E-9BEE1CAA5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0532" y="4492147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" name="Picture 38">
                <a:extLst>
                  <a:ext uri="{FF2B5EF4-FFF2-40B4-BE49-F238E27FC236}">
                    <a16:creationId xmlns:a16="http://schemas.microsoft.com/office/drawing/2014/main" id="{7F0C7195-6E80-BCF3-7B0D-3A16B102D9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263658" y="4857026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3" name="Picture 44">
                <a:extLst>
                  <a:ext uri="{FF2B5EF4-FFF2-40B4-BE49-F238E27FC236}">
                    <a16:creationId xmlns:a16="http://schemas.microsoft.com/office/drawing/2014/main" id="{2D7E3B7D-7873-507F-D2B4-4EC9C748E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488" y="460081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4" name="Picture 22">
                <a:extLst>
                  <a:ext uri="{FF2B5EF4-FFF2-40B4-BE49-F238E27FC236}">
                    <a16:creationId xmlns:a16="http://schemas.microsoft.com/office/drawing/2014/main" id="{B5611E3E-A40F-B7E2-2BE0-F5E7673E45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6303" y="434320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" name="Picture 12">
                <a:extLst>
                  <a:ext uri="{FF2B5EF4-FFF2-40B4-BE49-F238E27FC236}">
                    <a16:creationId xmlns:a16="http://schemas.microsoft.com/office/drawing/2014/main" id="{BF3C1E87-F3EA-01B7-8B2D-1CCD6A48C9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572255" y="4434801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6" name="Picture 44">
                <a:extLst>
                  <a:ext uri="{FF2B5EF4-FFF2-40B4-BE49-F238E27FC236}">
                    <a16:creationId xmlns:a16="http://schemas.microsoft.com/office/drawing/2014/main" id="{1D1611BE-AAA5-BCA5-372B-9FCCB5C1F6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235132" y="464233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7" name="Picture 8">
                <a:extLst>
                  <a:ext uri="{FF2B5EF4-FFF2-40B4-BE49-F238E27FC236}">
                    <a16:creationId xmlns:a16="http://schemas.microsoft.com/office/drawing/2014/main" id="{A034F722-7E26-CA3E-AB06-992D55601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4370336" y="4429320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228" name="Picture 9">
                <a:extLst>
                  <a:ext uri="{FF2B5EF4-FFF2-40B4-BE49-F238E27FC236}">
                    <a16:creationId xmlns:a16="http://schemas.microsoft.com/office/drawing/2014/main" id="{2FC59927-3861-E5F7-7F7C-281D0C759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024264" y="405898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229" name="Picture 10">
                <a:extLst>
                  <a:ext uri="{FF2B5EF4-FFF2-40B4-BE49-F238E27FC236}">
                    <a16:creationId xmlns:a16="http://schemas.microsoft.com/office/drawing/2014/main" id="{9C0FC649-09F1-6DA6-3882-7DB050C1D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69234" y="437774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230" name="Picture 21">
                <a:extLst>
                  <a:ext uri="{FF2B5EF4-FFF2-40B4-BE49-F238E27FC236}">
                    <a16:creationId xmlns:a16="http://schemas.microsoft.com/office/drawing/2014/main" id="{623D7CA2-3DF8-1BF7-A134-395A6DA12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4025240" y="4465469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231" name="Picture 39">
                <a:extLst>
                  <a:ext uri="{FF2B5EF4-FFF2-40B4-BE49-F238E27FC236}">
                    <a16:creationId xmlns:a16="http://schemas.microsoft.com/office/drawing/2014/main" id="{194AEAC6-1DAA-82DF-3AC3-AB8A2D297D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852" y="4278667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2" name="Picture 45">
                <a:extLst>
                  <a:ext uri="{FF2B5EF4-FFF2-40B4-BE49-F238E27FC236}">
                    <a16:creationId xmlns:a16="http://schemas.microsoft.com/office/drawing/2014/main" id="{640E6815-CAFF-C8B2-FC62-5B22C644BB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4303897" y="4184835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3" name="Picture 39">
                <a:extLst>
                  <a:ext uri="{FF2B5EF4-FFF2-40B4-BE49-F238E27FC236}">
                    <a16:creationId xmlns:a16="http://schemas.microsoft.com/office/drawing/2014/main" id="{38D52B67-9082-7759-8083-56F73E4ED7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1749" y="462066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4" name="Picture 30">
                <a:extLst>
                  <a:ext uri="{FF2B5EF4-FFF2-40B4-BE49-F238E27FC236}">
                    <a16:creationId xmlns:a16="http://schemas.microsoft.com/office/drawing/2014/main" id="{15A7BF9C-154B-87A1-950F-52081CC83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732423" y="4410251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235" name="Picture 22">
                <a:extLst>
                  <a:ext uri="{FF2B5EF4-FFF2-40B4-BE49-F238E27FC236}">
                    <a16:creationId xmlns:a16="http://schemas.microsoft.com/office/drawing/2014/main" id="{29432A97-CC98-A3FC-5F8F-5D60CBF0D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362" y="4447709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Picture 12">
                <a:extLst>
                  <a:ext uri="{FF2B5EF4-FFF2-40B4-BE49-F238E27FC236}">
                    <a16:creationId xmlns:a16="http://schemas.microsoft.com/office/drawing/2014/main" id="{290C2910-C6F3-00C6-EC5B-738674F73D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5122768" y="4369697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7" name="Picture 8">
                <a:extLst>
                  <a:ext uri="{FF2B5EF4-FFF2-40B4-BE49-F238E27FC236}">
                    <a16:creationId xmlns:a16="http://schemas.microsoft.com/office/drawing/2014/main" id="{C938888E-3B47-D600-A54B-B80A09217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5201395" y="4533824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238" name="Picture 10">
                <a:extLst>
                  <a:ext uri="{FF2B5EF4-FFF2-40B4-BE49-F238E27FC236}">
                    <a16:creationId xmlns:a16="http://schemas.microsoft.com/office/drawing/2014/main" id="{850EF093-9D56-ECE7-3AF7-F78AFF34F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4595821" y="4433565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239" name="Picture 19">
                <a:extLst>
                  <a:ext uri="{FF2B5EF4-FFF2-40B4-BE49-F238E27FC236}">
                    <a16:creationId xmlns:a16="http://schemas.microsoft.com/office/drawing/2014/main" id="{05287B83-4C88-74EC-D875-009FA0DC9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3609" y="455169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0" name="Picture 26">
                <a:extLst>
                  <a:ext uri="{FF2B5EF4-FFF2-40B4-BE49-F238E27FC236}">
                    <a16:creationId xmlns:a16="http://schemas.microsoft.com/office/drawing/2014/main" id="{ACA7201F-2715-749A-1061-891D8AFD2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69" y="428015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1" name="Picture 39">
                <a:extLst>
                  <a:ext uri="{FF2B5EF4-FFF2-40B4-BE49-F238E27FC236}">
                    <a16:creationId xmlns:a16="http://schemas.microsoft.com/office/drawing/2014/main" id="{EEA0974E-4D8B-493D-6B95-BC7E6EE7F5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019" y="4231575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45">
                <a:extLst>
                  <a:ext uri="{FF2B5EF4-FFF2-40B4-BE49-F238E27FC236}">
                    <a16:creationId xmlns:a16="http://schemas.microsoft.com/office/drawing/2014/main" id="{2CCC5EC2-83C6-68A6-DCD8-95066E7C1F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2479" y="42593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3" name="Picture 9">
                <a:extLst>
                  <a:ext uri="{FF2B5EF4-FFF2-40B4-BE49-F238E27FC236}">
                    <a16:creationId xmlns:a16="http://schemas.microsoft.com/office/drawing/2014/main" id="{B4801CCD-8C8B-71F1-D218-6E59EF46C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892023" y="463641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244" name="Picture 22">
                <a:extLst>
                  <a:ext uri="{FF2B5EF4-FFF2-40B4-BE49-F238E27FC236}">
                    <a16:creationId xmlns:a16="http://schemas.microsoft.com/office/drawing/2014/main" id="{C04AA704-6835-457A-D1A7-26A8ECBA5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270" y="4218969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" name="Picture 39">
                <a:extLst>
                  <a:ext uri="{FF2B5EF4-FFF2-40B4-BE49-F238E27FC236}">
                    <a16:creationId xmlns:a16="http://schemas.microsoft.com/office/drawing/2014/main" id="{3626D39D-FB74-2425-0D70-D9AD13595B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58487">
                <a:off x="5058359" y="468884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" name="Picture 30">
                <a:extLst>
                  <a:ext uri="{FF2B5EF4-FFF2-40B4-BE49-F238E27FC236}">
                    <a16:creationId xmlns:a16="http://schemas.microsoft.com/office/drawing/2014/main" id="{FA7C8591-5CB2-BE8B-7122-C384AE2F4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21319714" flipV="1">
                <a:off x="5043222" y="45695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247" name="Picture 44">
                <a:extLst>
                  <a:ext uri="{FF2B5EF4-FFF2-40B4-BE49-F238E27FC236}">
                    <a16:creationId xmlns:a16="http://schemas.microsoft.com/office/drawing/2014/main" id="{272C4886-9363-D443-A19B-35A459D84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76092" y="479332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8" name="Picture 12">
                <a:extLst>
                  <a:ext uri="{FF2B5EF4-FFF2-40B4-BE49-F238E27FC236}">
                    <a16:creationId xmlns:a16="http://schemas.microsoft.com/office/drawing/2014/main" id="{10236D61-781C-2D17-2127-910D67954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75627">
                <a:off x="5317639" y="4537764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9" name="Picture 9">
                <a:extLst>
                  <a:ext uri="{FF2B5EF4-FFF2-40B4-BE49-F238E27FC236}">
                    <a16:creationId xmlns:a16="http://schemas.microsoft.com/office/drawing/2014/main" id="{D4953C20-6D9F-ECBA-7639-B1452A0EA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5106378" y="436351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250" name="Picture 39">
                <a:extLst>
                  <a:ext uri="{FF2B5EF4-FFF2-40B4-BE49-F238E27FC236}">
                    <a16:creationId xmlns:a16="http://schemas.microsoft.com/office/drawing/2014/main" id="{AE0C5F3A-5715-7128-3F32-C5D87B0E1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7066" y="436051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1" name="Picture 45">
                <a:extLst>
                  <a:ext uri="{FF2B5EF4-FFF2-40B4-BE49-F238E27FC236}">
                    <a16:creationId xmlns:a16="http://schemas.microsoft.com/office/drawing/2014/main" id="{A8EA975C-17E8-9353-33BB-7819654333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1057" y="44561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2" name="Picture 10">
                <a:extLst>
                  <a:ext uri="{FF2B5EF4-FFF2-40B4-BE49-F238E27FC236}">
                    <a16:creationId xmlns:a16="http://schemas.microsoft.com/office/drawing/2014/main" id="{C247C836-276F-1764-3116-51681036C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94831" y="4078776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253" name="Picture 19">
                <a:extLst>
                  <a:ext uri="{FF2B5EF4-FFF2-40B4-BE49-F238E27FC236}">
                    <a16:creationId xmlns:a16="http://schemas.microsoft.com/office/drawing/2014/main" id="{554120EF-92AA-E866-BC9B-391B39ABD8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878" y="415307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4" name="Picture 35">
                <a:extLst>
                  <a:ext uri="{FF2B5EF4-FFF2-40B4-BE49-F238E27FC236}">
                    <a16:creationId xmlns:a16="http://schemas.microsoft.com/office/drawing/2014/main" id="{D0C240C8-16E9-7264-BB80-B2F530ADE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682" y="411792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5" name="Picture 44">
                <a:extLst>
                  <a:ext uri="{FF2B5EF4-FFF2-40B4-BE49-F238E27FC236}">
                    <a16:creationId xmlns:a16="http://schemas.microsoft.com/office/drawing/2014/main" id="{17470E0F-5691-7A20-8C95-3D75411D2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93456" y="404539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" name="Picture 12">
                <a:extLst>
                  <a:ext uri="{FF2B5EF4-FFF2-40B4-BE49-F238E27FC236}">
                    <a16:creationId xmlns:a16="http://schemas.microsoft.com/office/drawing/2014/main" id="{2714FDCE-5BEE-2C0A-7129-990DBBCDC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284241" y="4367709"/>
                <a:ext cx="341465" cy="163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7" name="Picture 30">
                <a:extLst>
                  <a:ext uri="{FF2B5EF4-FFF2-40B4-BE49-F238E27FC236}">
                    <a16:creationId xmlns:a16="http://schemas.microsoft.com/office/drawing/2014/main" id="{AD18A1CA-6E9D-4AE1-2357-2CA7D8650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489760" y="4572306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258" name="Picture 9">
                <a:extLst>
                  <a:ext uri="{FF2B5EF4-FFF2-40B4-BE49-F238E27FC236}">
                    <a16:creationId xmlns:a16="http://schemas.microsoft.com/office/drawing/2014/main" id="{40D3228E-DED2-4031-1C73-3CEE16553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912218" y="4351541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259" name="Picture 10">
                <a:extLst>
                  <a:ext uri="{FF2B5EF4-FFF2-40B4-BE49-F238E27FC236}">
                    <a16:creationId xmlns:a16="http://schemas.microsoft.com/office/drawing/2014/main" id="{14EAB59C-F520-7AF6-8CEA-6A73002A5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433761" y="453040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260" name="Picture 35">
                <a:extLst>
                  <a:ext uri="{FF2B5EF4-FFF2-40B4-BE49-F238E27FC236}">
                    <a16:creationId xmlns:a16="http://schemas.microsoft.com/office/drawing/2014/main" id="{64937D7C-E8F4-0112-C32C-711DD16846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3423" y="4456475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1" name="Picture 22">
                <a:extLst>
                  <a:ext uri="{FF2B5EF4-FFF2-40B4-BE49-F238E27FC236}">
                    <a16:creationId xmlns:a16="http://schemas.microsoft.com/office/drawing/2014/main" id="{C7056C6E-FF41-F811-AF16-9C2DA68D9C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673" y="411315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2" name="Picture 39">
                <a:extLst>
                  <a:ext uri="{FF2B5EF4-FFF2-40B4-BE49-F238E27FC236}">
                    <a16:creationId xmlns:a16="http://schemas.microsoft.com/office/drawing/2014/main" id="{E65604F0-4DF1-C0D1-7666-6BA28042A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856" y="423568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3" name="Picture 30">
                <a:extLst>
                  <a:ext uri="{FF2B5EF4-FFF2-40B4-BE49-F238E27FC236}">
                    <a16:creationId xmlns:a16="http://schemas.microsoft.com/office/drawing/2014/main" id="{1A85E473-CCA6-33AD-F7A2-72613775F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934449" y="4225945"/>
                <a:ext cx="341465" cy="237113"/>
              </a:xfrm>
              <a:prstGeom prst="rect">
                <a:avLst/>
              </a:prstGeom>
            </p:spPr>
          </p:pic>
        </p:grpSp>
        <p:pic>
          <p:nvPicPr>
            <p:cNvPr id="264" name="Picture 13">
              <a:extLst>
                <a:ext uri="{FF2B5EF4-FFF2-40B4-BE49-F238E27FC236}">
                  <a16:creationId xmlns:a16="http://schemas.microsoft.com/office/drawing/2014/main" id="{65C6BB20-20A6-177D-1DE6-3C139432D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7622594" y="4798592"/>
              <a:ext cx="273180" cy="18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5" name="Picture 30">
              <a:extLst>
                <a:ext uri="{FF2B5EF4-FFF2-40B4-BE49-F238E27FC236}">
                  <a16:creationId xmlns:a16="http://schemas.microsoft.com/office/drawing/2014/main" id="{F0DB5F79-9C82-CFB9-7BD0-07C8759B6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7415437" y="4812223"/>
              <a:ext cx="201195" cy="182127"/>
            </a:xfrm>
            <a:prstGeom prst="rect">
              <a:avLst/>
            </a:prstGeom>
          </p:spPr>
        </p:pic>
        <p:pic>
          <p:nvPicPr>
            <p:cNvPr id="266" name="Picture 28">
              <a:extLst>
                <a:ext uri="{FF2B5EF4-FFF2-40B4-BE49-F238E27FC236}">
                  <a16:creationId xmlns:a16="http://schemas.microsoft.com/office/drawing/2014/main" id="{7404AFCC-22B7-0BCB-3E28-9A81D3D10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7839804" y="4775945"/>
              <a:ext cx="201195" cy="175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7" name="Picture 24">
              <a:extLst>
                <a:ext uri="{FF2B5EF4-FFF2-40B4-BE49-F238E27FC236}">
                  <a16:creationId xmlns:a16="http://schemas.microsoft.com/office/drawing/2014/main" id="{3328E41B-396E-724D-A013-F558CB3A2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36100" y="4839490"/>
              <a:ext cx="201194" cy="175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8" name="Picture 33">
              <a:extLst>
                <a:ext uri="{FF2B5EF4-FFF2-40B4-BE49-F238E27FC236}">
                  <a16:creationId xmlns:a16="http://schemas.microsoft.com/office/drawing/2014/main" id="{1C9B4926-80DA-779E-E96E-BDD42531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7335312" y="4724997"/>
              <a:ext cx="261260" cy="124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9" name="Picture 9">
              <a:extLst>
                <a:ext uri="{FF2B5EF4-FFF2-40B4-BE49-F238E27FC236}">
                  <a16:creationId xmlns:a16="http://schemas.microsoft.com/office/drawing/2014/main" id="{4DA8247B-C1B4-C8F8-1C88-0A531A6C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701520" y="4582536"/>
              <a:ext cx="172693" cy="126288"/>
            </a:xfrm>
            <a:prstGeom prst="rect">
              <a:avLst/>
            </a:prstGeom>
          </p:spPr>
        </p:pic>
        <p:pic>
          <p:nvPicPr>
            <p:cNvPr id="270" name="Picture 13">
              <a:extLst>
                <a:ext uri="{FF2B5EF4-FFF2-40B4-BE49-F238E27FC236}">
                  <a16:creationId xmlns:a16="http://schemas.microsoft.com/office/drawing/2014/main" id="{91FB0DBA-8F54-49EF-9858-F46AE2C87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1852" y="4498649"/>
              <a:ext cx="207569" cy="168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1" name="Picture 14">
              <a:extLst>
                <a:ext uri="{FF2B5EF4-FFF2-40B4-BE49-F238E27FC236}">
                  <a16:creationId xmlns:a16="http://schemas.microsoft.com/office/drawing/2014/main" id="{A3FE87EA-7590-7F8C-6812-3AE61DB3F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474" y="4166994"/>
              <a:ext cx="374637" cy="32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15">
              <a:extLst>
                <a:ext uri="{FF2B5EF4-FFF2-40B4-BE49-F238E27FC236}">
                  <a16:creationId xmlns:a16="http://schemas.microsoft.com/office/drawing/2014/main" id="{8EF68E4B-B925-9C74-697C-28FE05859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7265383" y="4678923"/>
              <a:ext cx="178881" cy="211068"/>
            </a:xfrm>
            <a:prstGeom prst="rect">
              <a:avLst/>
            </a:prstGeom>
          </p:spPr>
        </p:pic>
        <p:pic>
          <p:nvPicPr>
            <p:cNvPr id="273" name="Picture 16">
              <a:extLst>
                <a:ext uri="{FF2B5EF4-FFF2-40B4-BE49-F238E27FC236}">
                  <a16:creationId xmlns:a16="http://schemas.microsoft.com/office/drawing/2014/main" id="{2CD40DAA-E026-5CCA-0FCE-972048B83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6438722" y="4316866"/>
              <a:ext cx="169599" cy="258169"/>
            </a:xfrm>
            <a:prstGeom prst="rect">
              <a:avLst/>
            </a:prstGeom>
          </p:spPr>
        </p:pic>
        <p:pic>
          <p:nvPicPr>
            <p:cNvPr id="274" name="Picture 17">
              <a:extLst>
                <a:ext uri="{FF2B5EF4-FFF2-40B4-BE49-F238E27FC236}">
                  <a16:creationId xmlns:a16="http://schemas.microsoft.com/office/drawing/2014/main" id="{A5CA6137-7427-9F1C-8228-3EA439624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240524" y="4384879"/>
              <a:ext cx="212070" cy="232853"/>
            </a:xfrm>
            <a:prstGeom prst="rect">
              <a:avLst/>
            </a:prstGeom>
          </p:spPr>
        </p:pic>
        <p:pic>
          <p:nvPicPr>
            <p:cNvPr id="275" name="Picture 18">
              <a:extLst>
                <a:ext uri="{FF2B5EF4-FFF2-40B4-BE49-F238E27FC236}">
                  <a16:creationId xmlns:a16="http://schemas.microsoft.com/office/drawing/2014/main" id="{EF5C2018-397E-38EF-8660-5F216D6AC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998" y="4108979"/>
              <a:ext cx="220789" cy="16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20">
              <a:extLst>
                <a:ext uri="{FF2B5EF4-FFF2-40B4-BE49-F238E27FC236}">
                  <a16:creationId xmlns:a16="http://schemas.microsoft.com/office/drawing/2014/main" id="{9129A238-A74F-5C85-C1F9-9EC6F55A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7947045" y="4359608"/>
              <a:ext cx="190694" cy="149838"/>
            </a:xfrm>
            <a:prstGeom prst="rect">
              <a:avLst/>
            </a:prstGeom>
          </p:spPr>
        </p:pic>
        <p:pic>
          <p:nvPicPr>
            <p:cNvPr id="277" name="Picture 22">
              <a:extLst>
                <a:ext uri="{FF2B5EF4-FFF2-40B4-BE49-F238E27FC236}">
                  <a16:creationId xmlns:a16="http://schemas.microsoft.com/office/drawing/2014/main" id="{990D6FB0-5E28-9609-B8E5-52106C951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806" y="4151748"/>
              <a:ext cx="244977" cy="17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23">
              <a:extLst>
                <a:ext uri="{FF2B5EF4-FFF2-40B4-BE49-F238E27FC236}">
                  <a16:creationId xmlns:a16="http://schemas.microsoft.com/office/drawing/2014/main" id="{8CD22C0B-546E-6D0F-F165-00AFA859E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91" y="4164106"/>
              <a:ext cx="285759" cy="23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9" name="Picture 30">
              <a:extLst>
                <a:ext uri="{FF2B5EF4-FFF2-40B4-BE49-F238E27FC236}">
                  <a16:creationId xmlns:a16="http://schemas.microsoft.com/office/drawing/2014/main" id="{3FF20433-7FE8-B684-A524-7AA49EDF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107565" y="4395021"/>
              <a:ext cx="198288" cy="180158"/>
            </a:xfrm>
            <a:prstGeom prst="rect">
              <a:avLst/>
            </a:prstGeom>
          </p:spPr>
        </p:pic>
        <p:pic>
          <p:nvPicPr>
            <p:cNvPr id="280" name="Picture 36">
              <a:extLst>
                <a:ext uri="{FF2B5EF4-FFF2-40B4-BE49-F238E27FC236}">
                  <a16:creationId xmlns:a16="http://schemas.microsoft.com/office/drawing/2014/main" id="{31318645-97F7-6CA0-A90A-C17B5DC50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624" y="4685195"/>
              <a:ext cx="197445" cy="187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1" name="Picture 38">
              <a:extLst>
                <a:ext uri="{FF2B5EF4-FFF2-40B4-BE49-F238E27FC236}">
                  <a16:creationId xmlns:a16="http://schemas.microsoft.com/office/drawing/2014/main" id="{7724EB0B-1FE8-F776-6F15-2F3136B69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8285219" y="4579228"/>
              <a:ext cx="249758" cy="137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 39">
              <a:extLst>
                <a:ext uri="{FF2B5EF4-FFF2-40B4-BE49-F238E27FC236}">
                  <a16:creationId xmlns:a16="http://schemas.microsoft.com/office/drawing/2014/main" id="{DCECF762-CDE3-5DD2-8776-B955F5866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272" y="4590464"/>
              <a:ext cx="155817" cy="1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3" name="Picture 40">
              <a:extLst>
                <a:ext uri="{FF2B5EF4-FFF2-40B4-BE49-F238E27FC236}">
                  <a16:creationId xmlns:a16="http://schemas.microsoft.com/office/drawing/2014/main" id="{1261D518-BF52-B900-91FC-015AABEF4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427" y="4538124"/>
              <a:ext cx="219102" cy="2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4" name="Picture 41">
              <a:extLst>
                <a:ext uri="{FF2B5EF4-FFF2-40B4-BE49-F238E27FC236}">
                  <a16:creationId xmlns:a16="http://schemas.microsoft.com/office/drawing/2014/main" id="{4393650C-7E80-1F75-0FA7-FBB6595FE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651" y="4106921"/>
              <a:ext cx="205039" cy="21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5" name="Picture 44">
              <a:extLst>
                <a:ext uri="{FF2B5EF4-FFF2-40B4-BE49-F238E27FC236}">
                  <a16:creationId xmlns:a16="http://schemas.microsoft.com/office/drawing/2014/main" id="{57C48AB8-6BA4-5850-0FB3-4A88CB516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6417953" y="4277543"/>
              <a:ext cx="291385" cy="209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22">
              <a:extLst>
                <a:ext uri="{FF2B5EF4-FFF2-40B4-BE49-F238E27FC236}">
                  <a16:creationId xmlns:a16="http://schemas.microsoft.com/office/drawing/2014/main" id="{1BE1EC88-31B9-79DA-1D2F-494D22596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1514" y="4354546"/>
              <a:ext cx="340252" cy="19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12">
              <a:extLst>
                <a:ext uri="{FF2B5EF4-FFF2-40B4-BE49-F238E27FC236}">
                  <a16:creationId xmlns:a16="http://schemas.microsoft.com/office/drawing/2014/main" id="{4F1A4F08-2BA1-CDCD-CCCC-10BDA0F7F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7347127" y="4190379"/>
              <a:ext cx="340252" cy="170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9">
              <a:extLst>
                <a:ext uri="{FF2B5EF4-FFF2-40B4-BE49-F238E27FC236}">
                  <a16:creationId xmlns:a16="http://schemas.microsoft.com/office/drawing/2014/main" id="{4B2ECC34-5CB4-9F70-94B3-D5B18064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6916339" y="4119972"/>
              <a:ext cx="215093" cy="126288"/>
            </a:xfrm>
            <a:prstGeom prst="rect">
              <a:avLst/>
            </a:prstGeom>
          </p:spPr>
        </p:pic>
        <p:pic>
          <p:nvPicPr>
            <p:cNvPr id="289" name="Picture 10">
              <a:extLst>
                <a:ext uri="{FF2B5EF4-FFF2-40B4-BE49-F238E27FC236}">
                  <a16:creationId xmlns:a16="http://schemas.microsoft.com/office/drawing/2014/main" id="{54E8CFDD-A6CC-9B99-C1E9-B119A037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6785465" y="4390570"/>
              <a:ext cx="222801" cy="161613"/>
            </a:xfrm>
            <a:prstGeom prst="rect">
              <a:avLst/>
            </a:prstGeom>
          </p:spPr>
        </p:pic>
        <p:pic>
          <p:nvPicPr>
            <p:cNvPr id="290" name="Picture 45">
              <a:extLst>
                <a:ext uri="{FF2B5EF4-FFF2-40B4-BE49-F238E27FC236}">
                  <a16:creationId xmlns:a16="http://schemas.microsoft.com/office/drawing/2014/main" id="{321951EF-632F-D73F-6F39-7290251C4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7218583" y="4189378"/>
              <a:ext cx="184266" cy="120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2">
              <a:extLst>
                <a:ext uri="{FF2B5EF4-FFF2-40B4-BE49-F238E27FC236}">
                  <a16:creationId xmlns:a16="http://schemas.microsoft.com/office/drawing/2014/main" id="{3870A88B-FD7F-83CF-6D2E-AF71BCDD1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8034545" y="4382175"/>
              <a:ext cx="250591" cy="12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26">
              <a:extLst>
                <a:ext uri="{FF2B5EF4-FFF2-40B4-BE49-F238E27FC236}">
                  <a16:creationId xmlns:a16="http://schemas.microsoft.com/office/drawing/2014/main" id="{8E3981B1-BD0C-DDCD-873E-CB7524187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4208" y="4435219"/>
              <a:ext cx="184266" cy="23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39">
              <a:extLst>
                <a:ext uri="{FF2B5EF4-FFF2-40B4-BE49-F238E27FC236}">
                  <a16:creationId xmlns:a16="http://schemas.microsoft.com/office/drawing/2014/main" id="{1C15765F-245B-7A97-D796-7811F700E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648" y="4238124"/>
              <a:ext cx="194074" cy="1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4" name="Picture 45">
              <a:extLst>
                <a:ext uri="{FF2B5EF4-FFF2-40B4-BE49-F238E27FC236}">
                  <a16:creationId xmlns:a16="http://schemas.microsoft.com/office/drawing/2014/main" id="{A7C70E42-2501-9C73-9E3A-E271E65CC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19" y="4267106"/>
              <a:ext cx="184266" cy="120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5" name="Picture 22">
              <a:extLst>
                <a:ext uri="{FF2B5EF4-FFF2-40B4-BE49-F238E27FC236}">
                  <a16:creationId xmlns:a16="http://schemas.microsoft.com/office/drawing/2014/main" id="{9FCEDFCC-3D71-315F-BF2C-DEAF50A81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2863" y="4286828"/>
              <a:ext cx="305124" cy="17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" name="Picture 39">
              <a:extLst>
                <a:ext uri="{FF2B5EF4-FFF2-40B4-BE49-F238E27FC236}">
                  <a16:creationId xmlns:a16="http://schemas.microsoft.com/office/drawing/2014/main" id="{855639C8-376F-3A5A-8F7B-ADC583E78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7970365" y="4715019"/>
              <a:ext cx="194074" cy="1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" name="Picture 9">
              <a:extLst>
                <a:ext uri="{FF2B5EF4-FFF2-40B4-BE49-F238E27FC236}">
                  <a16:creationId xmlns:a16="http://schemas.microsoft.com/office/drawing/2014/main" id="{538E6C9F-8EB7-73F3-D933-46B79C3F7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018213" y="4375728"/>
              <a:ext cx="215093" cy="126288"/>
            </a:xfrm>
            <a:prstGeom prst="rect">
              <a:avLst/>
            </a:prstGeom>
          </p:spPr>
        </p:pic>
        <p:pic>
          <p:nvPicPr>
            <p:cNvPr id="298" name="Picture 10">
              <a:extLst>
                <a:ext uri="{FF2B5EF4-FFF2-40B4-BE49-F238E27FC236}">
                  <a16:creationId xmlns:a16="http://schemas.microsoft.com/office/drawing/2014/main" id="{A860120F-0F6C-5BEE-B4CF-E8E21FA5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6787366" y="4140618"/>
              <a:ext cx="222801" cy="161613"/>
            </a:xfrm>
            <a:prstGeom prst="rect">
              <a:avLst/>
            </a:prstGeom>
          </p:spPr>
        </p:pic>
        <p:pic>
          <p:nvPicPr>
            <p:cNvPr id="299" name="Picture 19">
              <a:extLst>
                <a:ext uri="{FF2B5EF4-FFF2-40B4-BE49-F238E27FC236}">
                  <a16:creationId xmlns:a16="http://schemas.microsoft.com/office/drawing/2014/main" id="{832A082E-6D15-A24F-B9F7-B4BA52174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643" y="4218110"/>
              <a:ext cx="218247" cy="191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0" name="Picture 35">
              <a:extLst>
                <a:ext uri="{FF2B5EF4-FFF2-40B4-BE49-F238E27FC236}">
                  <a16:creationId xmlns:a16="http://schemas.microsoft.com/office/drawing/2014/main" id="{4A4DEAC1-2FF3-2CB1-337B-00A67D52A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417" y="4206784"/>
              <a:ext cx="355920" cy="23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1" name="Picture 44">
              <a:extLst>
                <a:ext uri="{FF2B5EF4-FFF2-40B4-BE49-F238E27FC236}">
                  <a16:creationId xmlns:a16="http://schemas.microsoft.com/office/drawing/2014/main" id="{F7A4A5ED-2023-403D-B471-171C6AA35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83864" y="4105801"/>
              <a:ext cx="340252" cy="195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" name="Picture 12">
              <a:extLst>
                <a:ext uri="{FF2B5EF4-FFF2-40B4-BE49-F238E27FC236}">
                  <a16:creationId xmlns:a16="http://schemas.microsoft.com/office/drawing/2014/main" id="{4ADA4BD6-76B9-448C-819E-EB195C5EF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2561">
              <a:off x="6091627" y="4502186"/>
              <a:ext cx="340252" cy="17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3" name="Picture 9">
              <a:extLst>
                <a:ext uri="{FF2B5EF4-FFF2-40B4-BE49-F238E27FC236}">
                  <a16:creationId xmlns:a16="http://schemas.microsoft.com/office/drawing/2014/main" id="{726FA498-098B-AEBD-0384-FDB59AA6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640913" y="4248073"/>
              <a:ext cx="215093" cy="126288"/>
            </a:xfrm>
            <a:prstGeom prst="rect">
              <a:avLst/>
            </a:prstGeom>
          </p:spPr>
        </p:pic>
        <p:pic>
          <p:nvPicPr>
            <p:cNvPr id="304" name="Picture 22">
              <a:extLst>
                <a:ext uri="{FF2B5EF4-FFF2-40B4-BE49-F238E27FC236}">
                  <a16:creationId xmlns:a16="http://schemas.microsoft.com/office/drawing/2014/main" id="{B78861D2-6ACD-E469-6E9E-FA8EE4B27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17" y="4176468"/>
              <a:ext cx="305124" cy="17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E16205-78B5-2652-69DB-B988094EBEB9}"/>
              </a:ext>
            </a:extLst>
          </p:cNvPr>
          <p:cNvGrpSpPr/>
          <p:nvPr/>
        </p:nvGrpSpPr>
        <p:grpSpPr>
          <a:xfrm>
            <a:off x="4866149" y="4322379"/>
            <a:ext cx="2293561" cy="906646"/>
            <a:chOff x="3284241" y="4045392"/>
            <a:chExt cx="2301739" cy="943169"/>
          </a:xfrm>
        </p:grpSpPr>
        <p:pic>
          <p:nvPicPr>
            <p:cNvPr id="17" name="Picture 30">
              <a:extLst>
                <a:ext uri="{FF2B5EF4-FFF2-40B4-BE49-F238E27FC236}">
                  <a16:creationId xmlns:a16="http://schemas.microsoft.com/office/drawing/2014/main" id="{B4382F8F-2970-0C28-6FE0-8FED07AE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2CFAA441-161B-F733-07A0-9CF819648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909BB1AF-FEF8-FA6D-FD41-8AA1F1A50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FF70C129-1F83-A67B-C31B-09DE2F93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21" name="Picture 28">
              <a:extLst>
                <a:ext uri="{FF2B5EF4-FFF2-40B4-BE49-F238E27FC236}">
                  <a16:creationId xmlns:a16="http://schemas.microsoft.com/office/drawing/2014/main" id="{A492973A-65F9-EE02-7907-B4DF1877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4">
              <a:extLst>
                <a:ext uri="{FF2B5EF4-FFF2-40B4-BE49-F238E27FC236}">
                  <a16:creationId xmlns:a16="http://schemas.microsoft.com/office/drawing/2014/main" id="{5C455D51-0A10-004A-582D-FF16FD41C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2438DD0-BC28-64A1-92FD-6BF36CCE1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943D92BE-5DAD-190D-BBEE-6503F421C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F2024D5C-F8A4-8376-AD81-F1C3FCA2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95A23ED1-D5E9-378D-3E96-03DED861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27" name="Picture 11">
              <a:extLst>
                <a:ext uri="{FF2B5EF4-FFF2-40B4-BE49-F238E27FC236}">
                  <a16:creationId xmlns:a16="http://schemas.microsoft.com/office/drawing/2014/main" id="{1C33FFA4-9CF7-A989-E816-484278B42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3">
              <a:extLst>
                <a:ext uri="{FF2B5EF4-FFF2-40B4-BE49-F238E27FC236}">
                  <a16:creationId xmlns:a16="http://schemas.microsoft.com/office/drawing/2014/main" id="{7B780D27-5BE6-10E3-89BC-7030892AE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4">
              <a:extLst>
                <a:ext uri="{FF2B5EF4-FFF2-40B4-BE49-F238E27FC236}">
                  <a16:creationId xmlns:a16="http://schemas.microsoft.com/office/drawing/2014/main" id="{8DE08ED2-C602-BEFE-393B-958C56EE0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E43CFBEF-6FFD-E12A-DD5E-2ABD86CE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31" name="Picture 16">
              <a:extLst>
                <a:ext uri="{FF2B5EF4-FFF2-40B4-BE49-F238E27FC236}">
                  <a16:creationId xmlns:a16="http://schemas.microsoft.com/office/drawing/2014/main" id="{00F0E20B-4F2C-0BEC-E202-CD99C146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32" name="Picture 17">
              <a:extLst>
                <a:ext uri="{FF2B5EF4-FFF2-40B4-BE49-F238E27FC236}">
                  <a16:creationId xmlns:a16="http://schemas.microsoft.com/office/drawing/2014/main" id="{F5914954-52B1-118B-3DF5-DA3E37C2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33" name="Picture 18">
              <a:extLst>
                <a:ext uri="{FF2B5EF4-FFF2-40B4-BE49-F238E27FC236}">
                  <a16:creationId xmlns:a16="http://schemas.microsoft.com/office/drawing/2014/main" id="{19E2BE79-2CDA-ABB8-F3C8-7563BC4B9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4192705F-017C-9F6D-6E6F-8CA857C38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35" name="Picture 22">
              <a:extLst>
                <a:ext uri="{FF2B5EF4-FFF2-40B4-BE49-F238E27FC236}">
                  <a16:creationId xmlns:a16="http://schemas.microsoft.com/office/drawing/2014/main" id="{88033BAD-CA98-9A9C-C617-28DCDD391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3">
              <a:extLst>
                <a:ext uri="{FF2B5EF4-FFF2-40B4-BE49-F238E27FC236}">
                  <a16:creationId xmlns:a16="http://schemas.microsoft.com/office/drawing/2014/main" id="{CBAED451-2001-A52F-9425-8B41A030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2459696B-B9E4-6D7B-C577-7523321CA3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7">
              <a:extLst>
                <a:ext uri="{FF2B5EF4-FFF2-40B4-BE49-F238E27FC236}">
                  <a16:creationId xmlns:a16="http://schemas.microsoft.com/office/drawing/2014/main" id="{AC79F876-EA1E-417E-B64F-5782F764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39" name="Picture 28">
              <a:extLst>
                <a:ext uri="{FF2B5EF4-FFF2-40B4-BE49-F238E27FC236}">
                  <a16:creationId xmlns:a16="http://schemas.microsoft.com/office/drawing/2014/main" id="{FC8B85FF-7608-6BB3-442B-7F559139E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9">
              <a:extLst>
                <a:ext uri="{FF2B5EF4-FFF2-40B4-BE49-F238E27FC236}">
                  <a16:creationId xmlns:a16="http://schemas.microsoft.com/office/drawing/2014/main" id="{9DC08743-299A-A2A7-5617-D4681038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AD5712E2-E250-54B0-25ED-51BDEBB1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42" name="Picture 32">
              <a:extLst>
                <a:ext uri="{FF2B5EF4-FFF2-40B4-BE49-F238E27FC236}">
                  <a16:creationId xmlns:a16="http://schemas.microsoft.com/office/drawing/2014/main" id="{F7345F03-4C58-A8AB-D572-5E8E32E0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43" name="Picture 36">
              <a:extLst>
                <a:ext uri="{FF2B5EF4-FFF2-40B4-BE49-F238E27FC236}">
                  <a16:creationId xmlns:a16="http://schemas.microsoft.com/office/drawing/2014/main" id="{BCB648AD-8AD3-C2FB-F0AD-5FC7B0F1F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8">
              <a:extLst>
                <a:ext uri="{FF2B5EF4-FFF2-40B4-BE49-F238E27FC236}">
                  <a16:creationId xmlns:a16="http://schemas.microsoft.com/office/drawing/2014/main" id="{DD247A57-FDB3-97F8-E820-539B56631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9">
              <a:extLst>
                <a:ext uri="{FF2B5EF4-FFF2-40B4-BE49-F238E27FC236}">
                  <a16:creationId xmlns:a16="http://schemas.microsoft.com/office/drawing/2014/main" id="{E13BC494-EB90-64D7-9EFD-7562A0590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0">
              <a:extLst>
                <a:ext uri="{FF2B5EF4-FFF2-40B4-BE49-F238E27FC236}">
                  <a16:creationId xmlns:a16="http://schemas.microsoft.com/office/drawing/2014/main" id="{E851E230-D3FA-C590-7C40-161723D3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1">
              <a:extLst>
                <a:ext uri="{FF2B5EF4-FFF2-40B4-BE49-F238E27FC236}">
                  <a16:creationId xmlns:a16="http://schemas.microsoft.com/office/drawing/2014/main" id="{123B06ED-2177-3EEF-3013-1DE9F0EDD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4">
              <a:extLst>
                <a:ext uri="{FF2B5EF4-FFF2-40B4-BE49-F238E27FC236}">
                  <a16:creationId xmlns:a16="http://schemas.microsoft.com/office/drawing/2014/main" id="{05E2ADFC-544B-D0C9-F58F-AA35EB7CF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5">
              <a:extLst>
                <a:ext uri="{FF2B5EF4-FFF2-40B4-BE49-F238E27FC236}">
                  <a16:creationId xmlns:a16="http://schemas.microsoft.com/office/drawing/2014/main" id="{BE4E0B86-6B64-7B02-3729-890AD25C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6">
              <a:extLst>
                <a:ext uri="{FF2B5EF4-FFF2-40B4-BE49-F238E27FC236}">
                  <a16:creationId xmlns:a16="http://schemas.microsoft.com/office/drawing/2014/main" id="{CE9A34C8-9AF9-A00C-A40D-1CC46CCBB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8">
              <a:extLst>
                <a:ext uri="{FF2B5EF4-FFF2-40B4-BE49-F238E27FC236}">
                  <a16:creationId xmlns:a16="http://schemas.microsoft.com/office/drawing/2014/main" id="{257052FC-600D-569D-5750-0BF412863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1F71D667-9FFC-B0F1-315A-73BECF174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8">
              <a:extLst>
                <a:ext uri="{FF2B5EF4-FFF2-40B4-BE49-F238E27FC236}">
                  <a16:creationId xmlns:a16="http://schemas.microsoft.com/office/drawing/2014/main" id="{D294FD3A-B459-F370-C8D8-D61AC4B5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4">
              <a:extLst>
                <a:ext uri="{FF2B5EF4-FFF2-40B4-BE49-F238E27FC236}">
                  <a16:creationId xmlns:a16="http://schemas.microsoft.com/office/drawing/2014/main" id="{BE130061-EB3A-6B02-709A-90A438A16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0767DA1C-729E-DB70-4D2E-CA58FB6B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EC7D283C-10EE-49CC-7A0C-30FAF004A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44">
              <a:extLst>
                <a:ext uri="{FF2B5EF4-FFF2-40B4-BE49-F238E27FC236}">
                  <a16:creationId xmlns:a16="http://schemas.microsoft.com/office/drawing/2014/main" id="{7B76716C-9809-8AE9-1EB0-F89739117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">
              <a:extLst>
                <a:ext uri="{FF2B5EF4-FFF2-40B4-BE49-F238E27FC236}">
                  <a16:creationId xmlns:a16="http://schemas.microsoft.com/office/drawing/2014/main" id="{B6FC9E05-5EDF-9413-B573-C84FC15F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59" name="Picture 9">
              <a:extLst>
                <a:ext uri="{FF2B5EF4-FFF2-40B4-BE49-F238E27FC236}">
                  <a16:creationId xmlns:a16="http://schemas.microsoft.com/office/drawing/2014/main" id="{B4F142E3-4521-0E8D-8886-8D7403C0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BD15B28E-4B36-C65E-7416-C421A595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61" name="Picture 21">
              <a:extLst>
                <a:ext uri="{FF2B5EF4-FFF2-40B4-BE49-F238E27FC236}">
                  <a16:creationId xmlns:a16="http://schemas.microsoft.com/office/drawing/2014/main" id="{77EADEB7-25CE-E37F-D05C-B2E686CE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62" name="Picture 39">
              <a:extLst>
                <a:ext uri="{FF2B5EF4-FFF2-40B4-BE49-F238E27FC236}">
                  <a16:creationId xmlns:a16="http://schemas.microsoft.com/office/drawing/2014/main" id="{51A6309E-211D-0EF8-2CF0-35F415FA3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5">
              <a:extLst>
                <a:ext uri="{FF2B5EF4-FFF2-40B4-BE49-F238E27FC236}">
                  <a16:creationId xmlns:a16="http://schemas.microsoft.com/office/drawing/2014/main" id="{7B342D23-0E6F-77E1-23D1-7312426F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39">
              <a:extLst>
                <a:ext uri="{FF2B5EF4-FFF2-40B4-BE49-F238E27FC236}">
                  <a16:creationId xmlns:a16="http://schemas.microsoft.com/office/drawing/2014/main" id="{DCBA6D2C-6545-8A1E-5C73-EC7AB05A6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1C9C688-4630-FB50-148A-BA281E07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66" name="Picture 22">
              <a:extLst>
                <a:ext uri="{FF2B5EF4-FFF2-40B4-BE49-F238E27FC236}">
                  <a16:creationId xmlns:a16="http://schemas.microsoft.com/office/drawing/2014/main" id="{096D5ADE-4F59-8DCF-C9D4-C441F2C13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id="{9F17416C-C79B-030D-A742-04261EED7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8">
              <a:extLst>
                <a:ext uri="{FF2B5EF4-FFF2-40B4-BE49-F238E27FC236}">
                  <a16:creationId xmlns:a16="http://schemas.microsoft.com/office/drawing/2014/main" id="{92D3F68C-6C1B-17F8-2615-B8474828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69" name="Picture 10">
              <a:extLst>
                <a:ext uri="{FF2B5EF4-FFF2-40B4-BE49-F238E27FC236}">
                  <a16:creationId xmlns:a16="http://schemas.microsoft.com/office/drawing/2014/main" id="{BB86A3A2-DC95-3D26-6315-661D3608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70" name="Picture 19">
              <a:extLst>
                <a:ext uri="{FF2B5EF4-FFF2-40B4-BE49-F238E27FC236}">
                  <a16:creationId xmlns:a16="http://schemas.microsoft.com/office/drawing/2014/main" id="{B3F8C160-4DEB-8225-DE49-0CB54AC73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6">
              <a:extLst>
                <a:ext uri="{FF2B5EF4-FFF2-40B4-BE49-F238E27FC236}">
                  <a16:creationId xmlns:a16="http://schemas.microsoft.com/office/drawing/2014/main" id="{E30228F9-6364-FFA1-6DC4-126A016E2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9">
              <a:extLst>
                <a:ext uri="{FF2B5EF4-FFF2-40B4-BE49-F238E27FC236}">
                  <a16:creationId xmlns:a16="http://schemas.microsoft.com/office/drawing/2014/main" id="{C122312D-D27E-C097-B922-99318C4DD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45">
              <a:extLst>
                <a:ext uri="{FF2B5EF4-FFF2-40B4-BE49-F238E27FC236}">
                  <a16:creationId xmlns:a16="http://schemas.microsoft.com/office/drawing/2014/main" id="{91342517-14B3-4095-2BE5-B7DD98002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9">
              <a:extLst>
                <a:ext uri="{FF2B5EF4-FFF2-40B4-BE49-F238E27FC236}">
                  <a16:creationId xmlns:a16="http://schemas.microsoft.com/office/drawing/2014/main" id="{BCB6B3B6-07D7-5836-B0FA-0D62E7CE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75" name="Picture 22">
              <a:extLst>
                <a:ext uri="{FF2B5EF4-FFF2-40B4-BE49-F238E27FC236}">
                  <a16:creationId xmlns:a16="http://schemas.microsoft.com/office/drawing/2014/main" id="{D8CE8B4B-DA15-B17C-A3EE-13F422F01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9">
              <a:extLst>
                <a:ext uri="{FF2B5EF4-FFF2-40B4-BE49-F238E27FC236}">
                  <a16:creationId xmlns:a16="http://schemas.microsoft.com/office/drawing/2014/main" id="{CA7E768F-C3EB-6DF1-2435-83267ACC4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0">
              <a:extLst>
                <a:ext uri="{FF2B5EF4-FFF2-40B4-BE49-F238E27FC236}">
                  <a16:creationId xmlns:a16="http://schemas.microsoft.com/office/drawing/2014/main" id="{BE1A1435-203A-5F98-3792-492E203A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523D730-307F-1E62-6839-3340EC20C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2">
              <a:extLst>
                <a:ext uri="{FF2B5EF4-FFF2-40B4-BE49-F238E27FC236}">
                  <a16:creationId xmlns:a16="http://schemas.microsoft.com/office/drawing/2014/main" id="{40B7CF2B-CEC2-1292-DEC7-2B80DDBC9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>
              <a:extLst>
                <a:ext uri="{FF2B5EF4-FFF2-40B4-BE49-F238E27FC236}">
                  <a16:creationId xmlns:a16="http://schemas.microsoft.com/office/drawing/2014/main" id="{11293639-929A-4AF7-7ED7-31164CFA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81" name="Picture 39">
              <a:extLst>
                <a:ext uri="{FF2B5EF4-FFF2-40B4-BE49-F238E27FC236}">
                  <a16:creationId xmlns:a16="http://schemas.microsoft.com/office/drawing/2014/main" id="{DBA14661-12E1-ED5A-A5D8-9F41BA3D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45">
              <a:extLst>
                <a:ext uri="{FF2B5EF4-FFF2-40B4-BE49-F238E27FC236}">
                  <a16:creationId xmlns:a16="http://schemas.microsoft.com/office/drawing/2014/main" id="{D900B3C5-0F99-9572-BE99-5C7691894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10">
              <a:extLst>
                <a:ext uri="{FF2B5EF4-FFF2-40B4-BE49-F238E27FC236}">
                  <a16:creationId xmlns:a16="http://schemas.microsoft.com/office/drawing/2014/main" id="{41A73E8A-910C-6784-94CA-AAA666BD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84" name="Picture 19">
              <a:extLst>
                <a:ext uri="{FF2B5EF4-FFF2-40B4-BE49-F238E27FC236}">
                  <a16:creationId xmlns:a16="http://schemas.microsoft.com/office/drawing/2014/main" id="{F47466C6-31EC-E1D2-379E-F01B33F8B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35">
              <a:extLst>
                <a:ext uri="{FF2B5EF4-FFF2-40B4-BE49-F238E27FC236}">
                  <a16:creationId xmlns:a16="http://schemas.microsoft.com/office/drawing/2014/main" id="{8F0FCD93-3342-640A-226C-58C7BA07B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44">
              <a:extLst>
                <a:ext uri="{FF2B5EF4-FFF2-40B4-BE49-F238E27FC236}">
                  <a16:creationId xmlns:a16="http://schemas.microsoft.com/office/drawing/2014/main" id="{1192CCA7-3DFD-D91A-4BE8-E6FDCD3E8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53322759-1E0F-F511-D22B-0762E2946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30">
              <a:extLst>
                <a:ext uri="{FF2B5EF4-FFF2-40B4-BE49-F238E27FC236}">
                  <a16:creationId xmlns:a16="http://schemas.microsoft.com/office/drawing/2014/main" id="{3316BA77-4752-96B4-4FC1-C3F6390EC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89" name="Picture 9">
              <a:extLst>
                <a:ext uri="{FF2B5EF4-FFF2-40B4-BE49-F238E27FC236}">
                  <a16:creationId xmlns:a16="http://schemas.microsoft.com/office/drawing/2014/main" id="{22458FC6-B584-2623-528A-DFC1DA81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90" name="Picture 10">
              <a:extLst>
                <a:ext uri="{FF2B5EF4-FFF2-40B4-BE49-F238E27FC236}">
                  <a16:creationId xmlns:a16="http://schemas.microsoft.com/office/drawing/2014/main" id="{DCF0E723-25FE-49B5-2EA9-1EBEB635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91" name="Picture 35">
              <a:extLst>
                <a:ext uri="{FF2B5EF4-FFF2-40B4-BE49-F238E27FC236}">
                  <a16:creationId xmlns:a16="http://schemas.microsoft.com/office/drawing/2014/main" id="{A9D4CAD9-10C6-4461-6919-2EBCC1745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22">
              <a:extLst>
                <a:ext uri="{FF2B5EF4-FFF2-40B4-BE49-F238E27FC236}">
                  <a16:creationId xmlns:a16="http://schemas.microsoft.com/office/drawing/2014/main" id="{B2E5F963-F6C4-7E88-847D-15155EBB3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39">
              <a:extLst>
                <a:ext uri="{FF2B5EF4-FFF2-40B4-BE49-F238E27FC236}">
                  <a16:creationId xmlns:a16="http://schemas.microsoft.com/office/drawing/2014/main" id="{3E84C699-C5D1-F717-46AC-E6AC1FE5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30">
              <a:extLst>
                <a:ext uri="{FF2B5EF4-FFF2-40B4-BE49-F238E27FC236}">
                  <a16:creationId xmlns:a16="http://schemas.microsoft.com/office/drawing/2014/main" id="{CE6F2811-A354-EB9C-3FF1-58F0AD05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72751D1A-199E-D60F-5B59-26553B4B092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 bwMode="auto">
          <a:xfrm>
            <a:off x="183971" y="1300225"/>
            <a:ext cx="4721221" cy="128826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4D91925-7F11-7729-6175-331F6B320631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 flipV="1">
            <a:off x="1972432" y="1661055"/>
            <a:ext cx="233902" cy="176326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E100B99D-6F0F-949F-692E-CEB2740D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6150" y="2200558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5">
            <a:extLst>
              <a:ext uri="{FF2B5EF4-FFF2-40B4-BE49-F238E27FC236}">
                <a16:creationId xmlns:a16="http://schemas.microsoft.com/office/drawing/2014/main" id="{B8F10A72-0E26-6D6E-07A6-5E9CCA93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51169" y="2139663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E0168688-B5B5-BA4A-B4F7-7DF161A23FC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flipV="1">
            <a:off x="2214962" y="1774997"/>
            <a:ext cx="190720" cy="277084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7EBF0D16-34CC-D5C4-8E31-FCEDF95990D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flipV="1">
            <a:off x="1506140" y="1759391"/>
            <a:ext cx="239301" cy="250096"/>
          </a:xfrm>
          <a:prstGeom prst="rect">
            <a:avLst/>
          </a:prstGeom>
        </p:spPr>
      </p:pic>
      <p:pic>
        <p:nvPicPr>
          <p:cNvPr id="10" name="Picture 41">
            <a:extLst>
              <a:ext uri="{FF2B5EF4-FFF2-40B4-BE49-F238E27FC236}">
                <a16:creationId xmlns:a16="http://schemas.microsoft.com/office/drawing/2014/main" id="{E656198F-2407-4FAA-985B-08D5F4C5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70250" y="201167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1">
            <a:extLst>
              <a:ext uri="{FF2B5EF4-FFF2-40B4-BE49-F238E27FC236}">
                <a16:creationId xmlns:a16="http://schemas.microsoft.com/office/drawing/2014/main" id="{E19997D6-C537-AAC0-C9F3-C9BDB799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55000" y="167736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1">
            <a:extLst>
              <a:ext uri="{FF2B5EF4-FFF2-40B4-BE49-F238E27FC236}">
                <a16:creationId xmlns:a16="http://schemas.microsoft.com/office/drawing/2014/main" id="{8E405908-982F-FD2F-05CD-FAE7A94B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53752" y="163122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B39286AA-8224-3721-D5AE-A464D94AA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flipV="1">
            <a:off x="1315921" y="1608704"/>
            <a:ext cx="190720" cy="2770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CBCAF-322E-794D-32A4-1B2F3C59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512" y="2135806"/>
            <a:ext cx="248109" cy="19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1">
            <a:extLst>
              <a:ext uri="{FF2B5EF4-FFF2-40B4-BE49-F238E27FC236}">
                <a16:creationId xmlns:a16="http://schemas.microsoft.com/office/drawing/2014/main" id="{B283BA1A-C462-2A91-2620-5214A1BF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6590" y="1732202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" name="Picture 18">
            <a:extLst>
              <a:ext uri="{FF2B5EF4-FFF2-40B4-BE49-F238E27FC236}">
                <a16:creationId xmlns:a16="http://schemas.microsoft.com/office/drawing/2014/main" id="{0523B312-50EC-4610-242A-92E7293A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02877" y="2076810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" name="Picture 19">
            <a:extLst>
              <a:ext uri="{FF2B5EF4-FFF2-40B4-BE49-F238E27FC236}">
                <a16:creationId xmlns:a16="http://schemas.microsoft.com/office/drawing/2014/main" id="{9CC2DABA-97DD-A1DC-A182-E3D4E3F66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4436" y="2114012"/>
            <a:ext cx="197118" cy="20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Picture 22">
            <a:extLst>
              <a:ext uri="{FF2B5EF4-FFF2-40B4-BE49-F238E27FC236}">
                <a16:creationId xmlns:a16="http://schemas.microsoft.com/office/drawing/2014/main" id="{4E167EDD-A12D-6E09-8AB1-7D24651F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4343" y="1938151"/>
            <a:ext cx="275504" cy="18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" name="Picture 10">
            <a:extLst>
              <a:ext uri="{FF2B5EF4-FFF2-40B4-BE49-F238E27FC236}">
                <a16:creationId xmlns:a16="http://schemas.microsoft.com/office/drawing/2014/main" id="{60259135-4E59-DB52-9062-02A554DA9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V="1">
            <a:off x="747972" y="1602554"/>
            <a:ext cx="201515" cy="174526"/>
          </a:xfrm>
          <a:prstGeom prst="rect">
            <a:avLst/>
          </a:prstGeom>
        </p:spPr>
      </p:pic>
      <p:pic>
        <p:nvPicPr>
          <p:cNvPr id="310" name="Picture 24">
            <a:extLst>
              <a:ext uri="{FF2B5EF4-FFF2-40B4-BE49-F238E27FC236}">
                <a16:creationId xmlns:a16="http://schemas.microsoft.com/office/drawing/2014/main" id="{C45AA0A1-3F72-70F8-64A5-331CF555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13236" y="2117416"/>
            <a:ext cx="257664" cy="21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" name="Picture 12">
            <a:extLst>
              <a:ext uri="{FF2B5EF4-FFF2-40B4-BE49-F238E27FC236}">
                <a16:creationId xmlns:a16="http://schemas.microsoft.com/office/drawing/2014/main" id="{77B219F0-093F-BDEE-DB62-CBEFA2581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13281" y="2037295"/>
            <a:ext cx="299044" cy="1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" name="Picture 49">
            <a:extLst>
              <a:ext uri="{FF2B5EF4-FFF2-40B4-BE49-F238E27FC236}">
                <a16:creationId xmlns:a16="http://schemas.microsoft.com/office/drawing/2014/main" id="{6DC155BE-EB86-1DA0-A8E4-2181FE127F29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 flipV="1">
            <a:off x="3163856" y="2007888"/>
            <a:ext cx="287879" cy="205114"/>
          </a:xfrm>
          <a:prstGeom prst="rect">
            <a:avLst/>
          </a:prstGeom>
        </p:spPr>
      </p:pic>
      <p:pic>
        <p:nvPicPr>
          <p:cNvPr id="313" name="Picture 18">
            <a:extLst>
              <a:ext uri="{FF2B5EF4-FFF2-40B4-BE49-F238E27FC236}">
                <a16:creationId xmlns:a16="http://schemas.microsoft.com/office/drawing/2014/main" id="{B2CF258E-73D8-8146-EC50-1263200E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30739" y="1871073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" name="Picture 15">
            <a:extLst>
              <a:ext uri="{FF2B5EF4-FFF2-40B4-BE49-F238E27FC236}">
                <a16:creationId xmlns:a16="http://schemas.microsoft.com/office/drawing/2014/main" id="{A12EEFA8-27D6-B6FE-98FC-38F9A7C128E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3362774" y="1654457"/>
            <a:ext cx="199717" cy="226705"/>
          </a:xfrm>
          <a:prstGeom prst="rect">
            <a:avLst/>
          </a:prstGeom>
        </p:spPr>
      </p:pic>
      <p:pic>
        <p:nvPicPr>
          <p:cNvPr id="315" name="Picture 25">
            <a:extLst>
              <a:ext uri="{FF2B5EF4-FFF2-40B4-BE49-F238E27FC236}">
                <a16:creationId xmlns:a16="http://schemas.microsoft.com/office/drawing/2014/main" id="{058A3B52-780A-ADEC-4009-E37FD172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4473" y="1893162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6" name="Picture 45">
            <a:extLst>
              <a:ext uri="{FF2B5EF4-FFF2-40B4-BE49-F238E27FC236}">
                <a16:creationId xmlns:a16="http://schemas.microsoft.com/office/drawing/2014/main" id="{A66E769C-618E-D98F-378D-A1CDBDED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55686" y="1791480"/>
            <a:ext cx="251794" cy="19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9A5C433-D925-24F8-45E6-BD699C77D9B2}"/>
              </a:ext>
            </a:extLst>
          </p:cNvPr>
          <p:cNvGrpSpPr/>
          <p:nvPr/>
        </p:nvGrpSpPr>
        <p:grpSpPr>
          <a:xfrm>
            <a:off x="1638132" y="1468613"/>
            <a:ext cx="1513735" cy="812922"/>
            <a:chOff x="5172120" y="2633141"/>
            <a:chExt cx="1423370" cy="717253"/>
          </a:xfrm>
        </p:grpSpPr>
        <p:pic>
          <p:nvPicPr>
            <p:cNvPr id="318" name="Picture 8">
              <a:extLst>
                <a:ext uri="{FF2B5EF4-FFF2-40B4-BE49-F238E27FC236}">
                  <a16:creationId xmlns:a16="http://schemas.microsoft.com/office/drawing/2014/main" id="{50994FED-BF16-0A9A-5C1C-0D164490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5857190" y="2657899"/>
              <a:ext cx="206375" cy="155575"/>
            </a:xfrm>
            <a:prstGeom prst="rect">
              <a:avLst/>
            </a:prstGeom>
          </p:spPr>
        </p:pic>
        <p:pic>
          <p:nvPicPr>
            <p:cNvPr id="319" name="Picture 10">
              <a:extLst>
                <a:ext uri="{FF2B5EF4-FFF2-40B4-BE49-F238E27FC236}">
                  <a16:creationId xmlns:a16="http://schemas.microsoft.com/office/drawing/2014/main" id="{7BAD0E28-60DA-59E7-96B2-4800FBC1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5376965" y="3000870"/>
              <a:ext cx="177800" cy="153987"/>
            </a:xfrm>
            <a:prstGeom prst="rect">
              <a:avLst/>
            </a:prstGeom>
          </p:spPr>
        </p:pic>
        <p:pic>
          <p:nvPicPr>
            <p:cNvPr id="320" name="Picture 13">
              <a:extLst>
                <a:ext uri="{FF2B5EF4-FFF2-40B4-BE49-F238E27FC236}">
                  <a16:creationId xmlns:a16="http://schemas.microsoft.com/office/drawing/2014/main" id="{0CDCE0AE-AD9C-37E3-2C8C-C618B7155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33625" y="317938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1" name="Picture 18">
              <a:extLst>
                <a:ext uri="{FF2B5EF4-FFF2-40B4-BE49-F238E27FC236}">
                  <a16:creationId xmlns:a16="http://schemas.microsoft.com/office/drawing/2014/main" id="{80A9DE06-7FDA-AA04-D23C-508011016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00908" y="319709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2" name="Picture 19">
              <a:extLst>
                <a:ext uri="{FF2B5EF4-FFF2-40B4-BE49-F238E27FC236}">
                  <a16:creationId xmlns:a16="http://schemas.microsoft.com/office/drawing/2014/main" id="{6E189F13-16A4-2509-307E-2805C5EB0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07989" y="2902786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3" name="Picture 22">
              <a:extLst>
                <a:ext uri="{FF2B5EF4-FFF2-40B4-BE49-F238E27FC236}">
                  <a16:creationId xmlns:a16="http://schemas.microsoft.com/office/drawing/2014/main" id="{9DC68B1C-4886-7E70-D412-35FE1ACDF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0070" y="307097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4" name="Picture 25">
              <a:extLst>
                <a:ext uri="{FF2B5EF4-FFF2-40B4-BE49-F238E27FC236}">
                  <a16:creationId xmlns:a16="http://schemas.microsoft.com/office/drawing/2014/main" id="{8B3BE341-0E13-11DA-E50E-D15164305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35927" y="314175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5" name="Picture 45">
              <a:extLst>
                <a:ext uri="{FF2B5EF4-FFF2-40B4-BE49-F238E27FC236}">
                  <a16:creationId xmlns:a16="http://schemas.microsoft.com/office/drawing/2014/main" id="{A8E0B0CF-F9C7-EA6D-A3DF-F5CCEA61E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6417" y="3109115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6" name="Picture 9">
              <a:extLst>
                <a:ext uri="{FF2B5EF4-FFF2-40B4-BE49-F238E27FC236}">
                  <a16:creationId xmlns:a16="http://schemas.microsoft.com/office/drawing/2014/main" id="{47E9849E-D46D-7A4A-96E1-D0F1B879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5784363" y="2807996"/>
              <a:ext cx="171450" cy="119063"/>
            </a:xfrm>
            <a:prstGeom prst="rect">
              <a:avLst/>
            </a:prstGeom>
          </p:spPr>
        </p:pic>
        <p:pic>
          <p:nvPicPr>
            <p:cNvPr id="327" name="Picture 15">
              <a:extLst>
                <a:ext uri="{FF2B5EF4-FFF2-40B4-BE49-F238E27FC236}">
                  <a16:creationId xmlns:a16="http://schemas.microsoft.com/office/drawing/2014/main" id="{2D0513D6-652E-2098-968F-AFF5E7C6B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6368782" y="3143124"/>
              <a:ext cx="177800" cy="200025"/>
            </a:xfrm>
            <a:prstGeom prst="rect">
              <a:avLst/>
            </a:prstGeom>
          </p:spPr>
        </p:pic>
        <p:pic>
          <p:nvPicPr>
            <p:cNvPr id="328" name="Picture 16">
              <a:extLst>
                <a:ext uri="{FF2B5EF4-FFF2-40B4-BE49-F238E27FC236}">
                  <a16:creationId xmlns:a16="http://schemas.microsoft.com/office/drawing/2014/main" id="{6FA11708-CF7C-D955-BBDE-E7E8328C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6099720" y="2783699"/>
              <a:ext cx="168275" cy="244475"/>
            </a:xfrm>
            <a:prstGeom prst="rect">
              <a:avLst/>
            </a:prstGeom>
          </p:spPr>
        </p:pic>
        <p:pic>
          <p:nvPicPr>
            <p:cNvPr id="329" name="Picture 17">
              <a:extLst>
                <a:ext uri="{FF2B5EF4-FFF2-40B4-BE49-F238E27FC236}">
                  <a16:creationId xmlns:a16="http://schemas.microsoft.com/office/drawing/2014/main" id="{060AAB18-47DD-B86B-056B-EBC17AAE3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5390899" y="2764917"/>
              <a:ext cx="211138" cy="220663"/>
            </a:xfrm>
            <a:prstGeom prst="rect">
              <a:avLst/>
            </a:prstGeom>
          </p:spPr>
        </p:pic>
        <p:pic>
          <p:nvPicPr>
            <p:cNvPr id="330" name="Picture 23">
              <a:extLst>
                <a:ext uri="{FF2B5EF4-FFF2-40B4-BE49-F238E27FC236}">
                  <a16:creationId xmlns:a16="http://schemas.microsoft.com/office/drawing/2014/main" id="{A20AD81F-5D4D-54D6-F401-4B6D42023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58642" y="298012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" name="Picture 35">
              <a:extLst>
                <a:ext uri="{FF2B5EF4-FFF2-40B4-BE49-F238E27FC236}">
                  <a16:creationId xmlns:a16="http://schemas.microsoft.com/office/drawing/2014/main" id="{72BE5E6A-DBAC-1300-2A1B-04BA9F6BF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26921" y="317768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2" name="Picture 41">
              <a:extLst>
                <a:ext uri="{FF2B5EF4-FFF2-40B4-BE49-F238E27FC236}">
                  <a16:creationId xmlns:a16="http://schemas.microsoft.com/office/drawing/2014/main" id="{AC53E1AA-995F-FBF3-2D43-CF1E17660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55008" y="301446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3" name="Picture 16">
              <a:extLst>
                <a:ext uri="{FF2B5EF4-FFF2-40B4-BE49-F238E27FC236}">
                  <a16:creationId xmlns:a16="http://schemas.microsoft.com/office/drawing/2014/main" id="{8B9E2C6A-4882-1035-95A0-A3EC7AA0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5214663" y="2673277"/>
              <a:ext cx="168275" cy="244475"/>
            </a:xfrm>
            <a:prstGeom prst="rect">
              <a:avLst/>
            </a:prstGeom>
          </p:spPr>
        </p:pic>
        <p:pic>
          <p:nvPicPr>
            <p:cNvPr id="334" name="Picture 23">
              <a:extLst>
                <a:ext uri="{FF2B5EF4-FFF2-40B4-BE49-F238E27FC236}">
                  <a16:creationId xmlns:a16="http://schemas.microsoft.com/office/drawing/2014/main" id="{619CEB45-C9C9-CE36-1095-BBB9AD422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90246" y="3207689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5" name="Picture 25">
              <a:extLst>
                <a:ext uri="{FF2B5EF4-FFF2-40B4-BE49-F238E27FC236}">
                  <a16:creationId xmlns:a16="http://schemas.microsoft.com/office/drawing/2014/main" id="{545BDFC9-C46F-C344-6355-1B85C4F42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85057" y="281347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6" name="Picture 20">
              <a:extLst>
                <a:ext uri="{FF2B5EF4-FFF2-40B4-BE49-F238E27FC236}">
                  <a16:creationId xmlns:a16="http://schemas.microsoft.com/office/drawing/2014/main" id="{0F69038E-ECC5-91B0-90CA-58B59346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5172120" y="3071232"/>
              <a:ext cx="169862" cy="127000"/>
            </a:xfrm>
            <a:prstGeom prst="rect">
              <a:avLst/>
            </a:prstGeom>
          </p:spPr>
        </p:pic>
        <p:pic>
          <p:nvPicPr>
            <p:cNvPr id="337" name="Picture 48">
              <a:extLst>
                <a:ext uri="{FF2B5EF4-FFF2-40B4-BE49-F238E27FC236}">
                  <a16:creationId xmlns:a16="http://schemas.microsoft.com/office/drawing/2014/main" id="{B0A12285-B2E0-4012-9390-0FEDB941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92117" y="2819291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" name="Picture 13">
              <a:extLst>
                <a:ext uri="{FF2B5EF4-FFF2-40B4-BE49-F238E27FC236}">
                  <a16:creationId xmlns:a16="http://schemas.microsoft.com/office/drawing/2014/main" id="{DA7C8BB4-4988-6AAC-7BAB-DD7B9888C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87903" y="291286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9" name="Picture 22">
              <a:extLst>
                <a:ext uri="{FF2B5EF4-FFF2-40B4-BE49-F238E27FC236}">
                  <a16:creationId xmlns:a16="http://schemas.microsoft.com/office/drawing/2014/main" id="{0C2D2939-1928-C5B9-65EF-137AC5641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74836" y="2633141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0" name="Picture 23">
              <a:extLst>
                <a:ext uri="{FF2B5EF4-FFF2-40B4-BE49-F238E27FC236}">
                  <a16:creationId xmlns:a16="http://schemas.microsoft.com/office/drawing/2014/main" id="{A00628B4-DE9B-5E9D-89E7-AABC9B415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68404" y="2946420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1" name="Picture 41">
              <a:extLst>
                <a:ext uri="{FF2B5EF4-FFF2-40B4-BE49-F238E27FC236}">
                  <a16:creationId xmlns:a16="http://schemas.microsoft.com/office/drawing/2014/main" id="{B98BFB75-9F5A-C86D-475C-8909E57CD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638510" y="263401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2" name="Picture 29">
              <a:extLst>
                <a:ext uri="{FF2B5EF4-FFF2-40B4-BE49-F238E27FC236}">
                  <a16:creationId xmlns:a16="http://schemas.microsoft.com/office/drawing/2014/main" id="{1CD700CB-C3F6-411E-CB4D-0F5B40AD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6066883" y="2686421"/>
              <a:ext cx="360362" cy="144463"/>
            </a:xfrm>
            <a:prstGeom prst="rect">
              <a:avLst/>
            </a:prstGeom>
          </p:spPr>
        </p:pic>
        <p:pic>
          <p:nvPicPr>
            <p:cNvPr id="343" name="Picture 35">
              <a:extLst>
                <a:ext uri="{FF2B5EF4-FFF2-40B4-BE49-F238E27FC236}">
                  <a16:creationId xmlns:a16="http://schemas.microsoft.com/office/drawing/2014/main" id="{F02BEC87-A876-3A48-D9C5-E3CE7C890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76580" y="290319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4" name="Picture 45">
              <a:extLst>
                <a:ext uri="{FF2B5EF4-FFF2-40B4-BE49-F238E27FC236}">
                  <a16:creationId xmlns:a16="http://schemas.microsoft.com/office/drawing/2014/main" id="{19C6D5E5-B4E0-DEB1-42FF-D41E7E39B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65247" y="2925162"/>
              <a:ext cx="215787" cy="1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5" name="Picture 17">
              <a:extLst>
                <a:ext uri="{FF2B5EF4-FFF2-40B4-BE49-F238E27FC236}">
                  <a16:creationId xmlns:a16="http://schemas.microsoft.com/office/drawing/2014/main" id="{4C9C0157-12DE-8481-3F22-FF9AF33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5634636" y="2720401"/>
              <a:ext cx="209550" cy="220662"/>
            </a:xfrm>
            <a:prstGeom prst="rect">
              <a:avLst/>
            </a:prstGeom>
          </p:spPr>
        </p:pic>
        <p:pic>
          <p:nvPicPr>
            <p:cNvPr id="346" name="Picture 30">
              <a:extLst>
                <a:ext uri="{FF2B5EF4-FFF2-40B4-BE49-F238E27FC236}">
                  <a16:creationId xmlns:a16="http://schemas.microsoft.com/office/drawing/2014/main" id="{4329244A-60B2-185D-DD75-48B8D4D2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5562665" y="2923726"/>
              <a:ext cx="176213" cy="152400"/>
            </a:xfrm>
            <a:prstGeom prst="rect">
              <a:avLst/>
            </a:prstGeom>
          </p:spPr>
        </p:pic>
        <p:pic>
          <p:nvPicPr>
            <p:cNvPr id="347" name="Picture 44">
              <a:extLst>
                <a:ext uri="{FF2B5EF4-FFF2-40B4-BE49-F238E27FC236}">
                  <a16:creationId xmlns:a16="http://schemas.microsoft.com/office/drawing/2014/main" id="{39D1B932-1FB5-B8E9-6706-B0612CB01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10258" y="2766463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" name="Picture 15">
              <a:extLst>
                <a:ext uri="{FF2B5EF4-FFF2-40B4-BE49-F238E27FC236}">
                  <a16:creationId xmlns:a16="http://schemas.microsoft.com/office/drawing/2014/main" id="{07FA0DB8-DFA7-0387-4AF2-4C766D813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853121" y="2721009"/>
              <a:ext cx="176213" cy="200025"/>
            </a:xfrm>
            <a:prstGeom prst="rect">
              <a:avLst/>
            </a:prstGeom>
          </p:spPr>
        </p:pic>
        <p:pic>
          <p:nvPicPr>
            <p:cNvPr id="349" name="Picture 23">
              <a:extLst>
                <a:ext uri="{FF2B5EF4-FFF2-40B4-BE49-F238E27FC236}">
                  <a16:creationId xmlns:a16="http://schemas.microsoft.com/office/drawing/2014/main" id="{67BE806C-03A0-94E3-2B25-99E079EB9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407281" y="272499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25">
              <a:extLst>
                <a:ext uri="{FF2B5EF4-FFF2-40B4-BE49-F238E27FC236}">
                  <a16:creationId xmlns:a16="http://schemas.microsoft.com/office/drawing/2014/main" id="{8C005078-8EEC-C528-BAB9-C7E233A37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84820" y="2959031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1" name="Picture 45">
              <a:extLst>
                <a:ext uri="{FF2B5EF4-FFF2-40B4-BE49-F238E27FC236}">
                  <a16:creationId xmlns:a16="http://schemas.microsoft.com/office/drawing/2014/main" id="{0C795086-4BE7-25D8-02E3-FE2328435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6033" y="285452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AE123287-C36B-B260-A35C-27384279D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48690" y="3035296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18">
              <a:extLst>
                <a:ext uri="{FF2B5EF4-FFF2-40B4-BE49-F238E27FC236}">
                  <a16:creationId xmlns:a16="http://schemas.microsoft.com/office/drawing/2014/main" id="{1972F016-86BB-2A91-E5C7-EE96E39F0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28054" y="2973710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4" name="Picture 48">
              <a:extLst>
                <a:ext uri="{FF2B5EF4-FFF2-40B4-BE49-F238E27FC236}">
                  <a16:creationId xmlns:a16="http://schemas.microsoft.com/office/drawing/2014/main" id="{18645E6D-E9F6-2085-BD49-076937E44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77703" y="2825989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5" name="Picture 12">
              <a:extLst>
                <a:ext uri="{FF2B5EF4-FFF2-40B4-BE49-F238E27FC236}">
                  <a16:creationId xmlns:a16="http://schemas.microsoft.com/office/drawing/2014/main" id="{209534FF-F2DB-CE74-B659-F581EB112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1313" y="2930100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22">
              <a:extLst>
                <a:ext uri="{FF2B5EF4-FFF2-40B4-BE49-F238E27FC236}">
                  <a16:creationId xmlns:a16="http://schemas.microsoft.com/office/drawing/2014/main" id="{7891E266-2826-A700-016E-7377B1BA0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81896" y="307346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764BEF4F-B9D4-4B15-A3C7-C924B9A54FCD}"/>
              </a:ext>
            </a:extLst>
          </p:cNvPr>
          <p:cNvGrpSpPr/>
          <p:nvPr/>
        </p:nvGrpSpPr>
        <p:grpSpPr>
          <a:xfrm>
            <a:off x="506999" y="1453542"/>
            <a:ext cx="1381773" cy="821344"/>
            <a:chOff x="4322255" y="2650632"/>
            <a:chExt cx="1299285" cy="724683"/>
          </a:xfrm>
        </p:grpSpPr>
        <p:pic>
          <p:nvPicPr>
            <p:cNvPr id="358" name="Picture 9">
              <a:extLst>
                <a:ext uri="{FF2B5EF4-FFF2-40B4-BE49-F238E27FC236}">
                  <a16:creationId xmlns:a16="http://schemas.microsoft.com/office/drawing/2014/main" id="{922B877C-6DFB-206C-7835-3A183E16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4838582" y="2669979"/>
              <a:ext cx="169862" cy="120650"/>
            </a:xfrm>
            <a:prstGeom prst="rect">
              <a:avLst/>
            </a:prstGeom>
          </p:spPr>
        </p:pic>
        <p:pic>
          <p:nvPicPr>
            <p:cNvPr id="359" name="Picture 15">
              <a:extLst>
                <a:ext uri="{FF2B5EF4-FFF2-40B4-BE49-F238E27FC236}">
                  <a16:creationId xmlns:a16="http://schemas.microsoft.com/office/drawing/2014/main" id="{4B981DF2-5EA8-C5D6-D385-2BD6B3A1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978505" y="3161130"/>
              <a:ext cx="176213" cy="200025"/>
            </a:xfrm>
            <a:prstGeom prst="rect">
              <a:avLst/>
            </a:prstGeom>
          </p:spPr>
        </p:pic>
        <p:pic>
          <p:nvPicPr>
            <p:cNvPr id="360" name="Picture 23">
              <a:extLst>
                <a:ext uri="{FF2B5EF4-FFF2-40B4-BE49-F238E27FC236}">
                  <a16:creationId xmlns:a16="http://schemas.microsoft.com/office/drawing/2014/main" id="{36DABD2A-89C3-AC30-D666-CE7B92B94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4742205" y="319320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360">
              <a:extLst>
                <a:ext uri="{FF2B5EF4-FFF2-40B4-BE49-F238E27FC236}">
                  <a16:creationId xmlns:a16="http://schemas.microsoft.com/office/drawing/2014/main" id="{C9F8AC27-738A-99E8-A6E7-FA958B1A2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322255" y="319080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1">
              <a:extLst>
                <a:ext uri="{FF2B5EF4-FFF2-40B4-BE49-F238E27FC236}">
                  <a16:creationId xmlns:a16="http://schemas.microsoft.com/office/drawing/2014/main" id="{A40C6F32-61D9-32F1-E557-62340DA8C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5332" y="279085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3" name="Picture 8">
              <a:extLst>
                <a:ext uri="{FF2B5EF4-FFF2-40B4-BE49-F238E27FC236}">
                  <a16:creationId xmlns:a16="http://schemas.microsoft.com/office/drawing/2014/main" id="{789DCE5F-ABC9-AC3A-CE66-3356C000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4973518" y="2828352"/>
              <a:ext cx="204787" cy="155575"/>
            </a:xfrm>
            <a:prstGeom prst="rect">
              <a:avLst/>
            </a:prstGeom>
          </p:spPr>
        </p:pic>
        <p:pic>
          <p:nvPicPr>
            <p:cNvPr id="364" name="Picture 10">
              <a:extLst>
                <a:ext uri="{FF2B5EF4-FFF2-40B4-BE49-F238E27FC236}">
                  <a16:creationId xmlns:a16="http://schemas.microsoft.com/office/drawing/2014/main" id="{924B0543-5C05-70CD-AE9D-CAA2060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5028841" y="2687923"/>
              <a:ext cx="177800" cy="153988"/>
            </a:xfrm>
            <a:prstGeom prst="rect">
              <a:avLst/>
            </a:prstGeom>
          </p:spPr>
        </p:pic>
        <p:pic>
          <p:nvPicPr>
            <p:cNvPr id="365" name="Picture 18">
              <a:extLst>
                <a:ext uri="{FF2B5EF4-FFF2-40B4-BE49-F238E27FC236}">
                  <a16:creationId xmlns:a16="http://schemas.microsoft.com/office/drawing/2014/main" id="{B299B5E2-3641-6440-E9A9-73BCBFE2D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01619" y="3129221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19">
              <a:extLst>
                <a:ext uri="{FF2B5EF4-FFF2-40B4-BE49-F238E27FC236}">
                  <a16:creationId xmlns:a16="http://schemas.microsoft.com/office/drawing/2014/main" id="{2136D420-B49B-C2D2-D979-7ADD12C38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43178" y="3170229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22">
              <a:extLst>
                <a:ext uri="{FF2B5EF4-FFF2-40B4-BE49-F238E27FC236}">
                  <a16:creationId xmlns:a16="http://schemas.microsoft.com/office/drawing/2014/main" id="{9D6B5C46-FCC2-97D5-4A07-D1A740723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03085" y="2991954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" name="Picture 48">
              <a:extLst>
                <a:ext uri="{FF2B5EF4-FFF2-40B4-BE49-F238E27FC236}">
                  <a16:creationId xmlns:a16="http://schemas.microsoft.com/office/drawing/2014/main" id="{07760235-75A4-1F76-75AB-91F3EB661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1268" y="2981500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" name="Picture 10">
              <a:extLst>
                <a:ext uri="{FF2B5EF4-FFF2-40B4-BE49-F238E27FC236}">
                  <a16:creationId xmlns:a16="http://schemas.microsoft.com/office/drawing/2014/main" id="{B3DA0E3F-3FBB-164A-0CBB-62CFA58A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4646715" y="2655057"/>
              <a:ext cx="177800" cy="153987"/>
            </a:xfrm>
            <a:prstGeom prst="rect">
              <a:avLst/>
            </a:prstGeom>
          </p:spPr>
        </p:pic>
        <p:pic>
          <p:nvPicPr>
            <p:cNvPr id="370" name="Picture 17">
              <a:extLst>
                <a:ext uri="{FF2B5EF4-FFF2-40B4-BE49-F238E27FC236}">
                  <a16:creationId xmlns:a16="http://schemas.microsoft.com/office/drawing/2014/main" id="{0669540C-D443-FB06-9B51-BB4A2292E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4553610" y="2780202"/>
              <a:ext cx="211138" cy="220663"/>
            </a:xfrm>
            <a:prstGeom prst="rect">
              <a:avLst/>
            </a:prstGeom>
          </p:spPr>
        </p:pic>
        <p:pic>
          <p:nvPicPr>
            <p:cNvPr id="371" name="Picture 35">
              <a:extLst>
                <a:ext uri="{FF2B5EF4-FFF2-40B4-BE49-F238E27FC236}">
                  <a16:creationId xmlns:a16="http://schemas.microsoft.com/office/drawing/2014/main" id="{07AEB970-E6CF-DB8E-0B39-8D7D1825A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81068" y="295558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25">
              <a:extLst>
                <a:ext uri="{FF2B5EF4-FFF2-40B4-BE49-F238E27FC236}">
                  <a16:creationId xmlns:a16="http://schemas.microsoft.com/office/drawing/2014/main" id="{3AD2477E-842A-FF63-A722-4685273C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56997" y="2860630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15">
              <a:extLst>
                <a:ext uri="{FF2B5EF4-FFF2-40B4-BE49-F238E27FC236}">
                  <a16:creationId xmlns:a16="http://schemas.microsoft.com/office/drawing/2014/main" id="{C73EE2B8-8EA2-77AB-470B-80B8B4806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689852" y="2862000"/>
              <a:ext cx="177800" cy="200025"/>
            </a:xfrm>
            <a:prstGeom prst="rect">
              <a:avLst/>
            </a:prstGeom>
          </p:spPr>
        </p:pic>
        <p:pic>
          <p:nvPicPr>
            <p:cNvPr id="374" name="Picture 23">
              <a:extLst>
                <a:ext uri="{FF2B5EF4-FFF2-40B4-BE49-F238E27FC236}">
                  <a16:creationId xmlns:a16="http://schemas.microsoft.com/office/drawing/2014/main" id="{99309B3A-8112-9EDB-9BD3-AE6469770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79712" y="2699004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" name="Picture 24">
              <a:extLst>
                <a:ext uri="{FF2B5EF4-FFF2-40B4-BE49-F238E27FC236}">
                  <a16:creationId xmlns:a16="http://schemas.microsoft.com/office/drawing/2014/main" id="{EF0C990D-12AD-6C4F-5622-0CD606E29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71584" y="2860630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Picture 21">
              <a:extLst>
                <a:ext uri="{FF2B5EF4-FFF2-40B4-BE49-F238E27FC236}">
                  <a16:creationId xmlns:a16="http://schemas.microsoft.com/office/drawing/2014/main" id="{13FA97AC-2828-364C-1471-D335124BA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5111579" y="2897756"/>
              <a:ext cx="196850" cy="171450"/>
            </a:xfrm>
            <a:prstGeom prst="rect">
              <a:avLst/>
            </a:prstGeom>
          </p:spPr>
        </p:pic>
        <p:pic>
          <p:nvPicPr>
            <p:cNvPr id="377" name="Picture 13">
              <a:extLst>
                <a:ext uri="{FF2B5EF4-FFF2-40B4-BE49-F238E27FC236}">
                  <a16:creationId xmlns:a16="http://schemas.microsoft.com/office/drawing/2014/main" id="{1C478A95-3920-F68A-53B3-37F78B93B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028860" y="273450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49">
              <a:extLst>
                <a:ext uri="{FF2B5EF4-FFF2-40B4-BE49-F238E27FC236}">
                  <a16:creationId xmlns:a16="http://schemas.microsoft.com/office/drawing/2014/main" id="{55D63709-BFBF-62A3-EEF3-CE6F5B9E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 flipV="1">
              <a:off x="5222205" y="2749916"/>
              <a:ext cx="254000" cy="180975"/>
            </a:xfrm>
            <a:prstGeom prst="rect">
              <a:avLst/>
            </a:prstGeom>
          </p:spPr>
        </p:pic>
        <p:pic>
          <p:nvPicPr>
            <p:cNvPr id="379" name="Picture 23">
              <a:extLst>
                <a:ext uri="{FF2B5EF4-FFF2-40B4-BE49-F238E27FC236}">
                  <a16:creationId xmlns:a16="http://schemas.microsoft.com/office/drawing/2014/main" id="{E16B6C5F-F17C-6462-C00A-8D57CB06E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5767" y="265063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" name="Picture 45">
              <a:extLst>
                <a:ext uri="{FF2B5EF4-FFF2-40B4-BE49-F238E27FC236}">
                  <a16:creationId xmlns:a16="http://schemas.microsoft.com/office/drawing/2014/main" id="{455A9DCA-7420-FC16-5BEC-5D6095C5C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99379" y="289444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1" name="Picture 380">
              <a:extLst>
                <a:ext uri="{FF2B5EF4-FFF2-40B4-BE49-F238E27FC236}">
                  <a16:creationId xmlns:a16="http://schemas.microsoft.com/office/drawing/2014/main" id="{4F591144-3644-F510-5D53-910E062D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027571" y="3141979"/>
              <a:ext cx="273327" cy="109572"/>
            </a:xfrm>
            <a:prstGeom prst="rect">
              <a:avLst/>
            </a:prstGeom>
          </p:spPr>
        </p:pic>
        <p:pic>
          <p:nvPicPr>
            <p:cNvPr id="382" name="Picture 12">
              <a:extLst>
                <a:ext uri="{FF2B5EF4-FFF2-40B4-BE49-F238E27FC236}">
                  <a16:creationId xmlns:a16="http://schemas.microsoft.com/office/drawing/2014/main" id="{F7F5EEAD-A582-1EB1-4B3B-08B37FE4C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6112" y="3218039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49">
              <a:extLst>
                <a:ext uri="{FF2B5EF4-FFF2-40B4-BE49-F238E27FC236}">
                  <a16:creationId xmlns:a16="http://schemas.microsoft.com/office/drawing/2014/main" id="{5EFAB007-2710-FCC7-E62A-DE051A1C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 flipV="1">
              <a:off x="4945235" y="2943774"/>
              <a:ext cx="254000" cy="180975"/>
            </a:xfrm>
            <a:prstGeom prst="rect">
              <a:avLst/>
            </a:prstGeom>
          </p:spPr>
        </p:pic>
        <p:pic>
          <p:nvPicPr>
            <p:cNvPr id="384" name="Picture 18">
              <a:extLst>
                <a:ext uri="{FF2B5EF4-FFF2-40B4-BE49-F238E27FC236}">
                  <a16:creationId xmlns:a16="http://schemas.microsoft.com/office/drawing/2014/main" id="{A7DF4EA5-0CB8-5657-7426-8AA3F0894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67466" y="300542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5" name="Picture 22">
              <a:extLst>
                <a:ext uri="{FF2B5EF4-FFF2-40B4-BE49-F238E27FC236}">
                  <a16:creationId xmlns:a16="http://schemas.microsoft.com/office/drawing/2014/main" id="{E9080053-C8EE-A114-F5CF-28E4A1642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35242" y="311338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6" name="Picture 8">
              <a:extLst>
                <a:ext uri="{FF2B5EF4-FFF2-40B4-BE49-F238E27FC236}">
                  <a16:creationId xmlns:a16="http://schemas.microsoft.com/office/drawing/2014/main" id="{47D8CC77-C663-D3DD-EDEC-75D644A5A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4998400" y="3034160"/>
              <a:ext cx="206375" cy="155575"/>
            </a:xfrm>
            <a:prstGeom prst="rect">
              <a:avLst/>
            </a:prstGeom>
          </p:spPr>
        </p:pic>
        <p:pic>
          <p:nvPicPr>
            <p:cNvPr id="387" name="Picture 9">
              <a:extLst>
                <a:ext uri="{FF2B5EF4-FFF2-40B4-BE49-F238E27FC236}">
                  <a16:creationId xmlns:a16="http://schemas.microsoft.com/office/drawing/2014/main" id="{362F4BD3-829D-7016-521C-24A49757D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4925573" y="3184257"/>
              <a:ext cx="171450" cy="119063"/>
            </a:xfrm>
            <a:prstGeom prst="rect">
              <a:avLst/>
            </a:prstGeom>
          </p:spPr>
        </p:pic>
        <p:pic>
          <p:nvPicPr>
            <p:cNvPr id="388" name="Picture 16">
              <a:extLst>
                <a:ext uri="{FF2B5EF4-FFF2-40B4-BE49-F238E27FC236}">
                  <a16:creationId xmlns:a16="http://schemas.microsoft.com/office/drawing/2014/main" id="{CBC5ED96-379E-54E2-A8D3-EA8DE865E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4355873" y="3049538"/>
              <a:ext cx="168275" cy="244475"/>
            </a:xfrm>
            <a:prstGeom prst="rect">
              <a:avLst/>
            </a:prstGeom>
          </p:spPr>
        </p:pic>
        <p:pic>
          <p:nvPicPr>
            <p:cNvPr id="389" name="Picture 22">
              <a:extLst>
                <a:ext uri="{FF2B5EF4-FFF2-40B4-BE49-F238E27FC236}">
                  <a16:creationId xmlns:a16="http://schemas.microsoft.com/office/drawing/2014/main" id="{B441DE67-EBE8-A739-7F43-D54DE8556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16046" y="300940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0" name="Picture 41">
              <a:extLst>
                <a:ext uri="{FF2B5EF4-FFF2-40B4-BE49-F238E27FC236}">
                  <a16:creationId xmlns:a16="http://schemas.microsoft.com/office/drawing/2014/main" id="{39FB8720-639B-5623-C47D-D6D2A4E09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9720" y="3010272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29">
              <a:extLst>
                <a:ext uri="{FF2B5EF4-FFF2-40B4-BE49-F238E27FC236}">
                  <a16:creationId xmlns:a16="http://schemas.microsoft.com/office/drawing/2014/main" id="{2DA6980A-C4E0-5BE1-7700-7680F02A8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208093" y="3062682"/>
              <a:ext cx="360362" cy="144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6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00301 L -0.1944 -0.00301 C -0.28229 -0.00301 -0.38945 0.0287 -0.38945 0.05532 L -0.38945 0.1155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7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946 0.11551 C -0.38933 0.13773 -0.38933 0.15995 -0.3892 0.18241 L -0.37982 0.15301 L -0.37357 0.17361 L -0.36303 0.14329 L -0.35235 0.16967 L -0.34232 0.14166 L -0.32865 0.15625 L -0.32149 0.13055 L -0.31185 0.14097 L -0.30782 0.11504 L -0.30404 0.12199 L -0.3224 0.09166 L -0.32396 0.12361 L -0.32813 0.0868 L -0.33125 0.12199 C -0.33243 0.13217 -0.33099 0.12963 -0.33282 0.13264 L -0.3375 0.09329 L -0.34219 0.1375 L -0.35599 0.07893 L -0.35834 0.14282 L -0.36368 0.08541 L -0.36875 0.1368 C -0.36902 0.14143 -0.36888 0.14236 -0.36888 0.13912 L -0.37123 0.08333 L -0.37631 0.13055 L -0.37631 0.13588 L -0.38373 0.08333 L -0.38685 0.14236 L -0.39805 0.08541 L -0.40977 0.1419 L -0.41329 0.09028 L -0.41849 0.13634 L -0.42553 0.08727 L -0.43295 0.13472 L -0.43295 0.12986 L -0.43763 0.09444 L -0.44428 0.12338 L -0.44493 0.11921 L -0.44974 0.08819 L -0.4543 0.11875 L -0.45665 0.09236 L -0.46329 0.11829 L -0.47227 0.09467 L -0.47305 0.11551 L -0.46485 0.09722 L -0.46342 0.13611 L -0.46094 0.13403 L -0.45196 0.09745 L -0.45053 0.14791 C -0.4504 0.14977 -0.4504 0.15185 -0.45013 0.15393 C -0.44974 0.15741 -0.45027 0.15717 -0.44935 0.15717 L -0.44154 0.10856 L -0.44115 0.1169 L -0.43646 0.16366 L -0.42748 0.10995 L -0.42631 0.17199 L -0.41381 0.1206 L -0.41107 0.17361 L -0.39935 0.1206 L -0.39506 0.17199 L -0.38086 0.12291 L -0.37943 0.175 L -0.36693 0.12384 L -0.36146 0.16736 L -0.35274 0.12291 L -0.34545 0.16967 L -0.33529 0.1169 L -0.32422 0.15416 L -0.32357 0.15116 L -0.31928 0.11736 L -0.31303 0.1419 L -0.31537 0.06412 L -0.30508 0.11782 L -0.31537 0.04004 L -0.31888 0.09329 L -0.32748 0.02916 L -0.32592 0.0868 L -0.33555 0.02916 L -0.34102 0.08125 L -0.34662 0.01366 L -0.35079 0.07106 L -0.35782 0.02014 L -0.36342 0.06504 L -0.36758 0.02083 L -0.37201 0.06528 L -0.37787 0.02338 L -0.38047 0.06643 L -0.38763 0.01967 L -0.39857 0.0625 L -0.40326 0.0243 L -0.40521 0.0669 L -0.41303 0.0243 L -0.41537 0.06389 L -0.42006 0.03217 L -0.42513 0.06944 L -0.42891 0.03217 L -0.43321 0.07893 L -0.43633 0.03217 L -0.44154 0.07338 L -0.44727 0.03472 L -0.44857 0.08125 L -0.45638 0.04282 L -0.45665 0.04583 L -0.46016 0.08588 L -0.46537 0.0581 L -0.46836 0.09653 L -0.47396 0.06597 L -0.47722 0.10532 L -0.46888 0.06782 L -0.46146 0.10116 L -0.45873 0.09653 L -0.45209 0.0625 L -0.44388 0.09421 L -0.4418 0.09143 L -0.43607 0.05579 L -0.4306 0.09143 L -0.42318 0.05764 L -0.41524 0.0919 L -0.40821 0.05208 L -0.40313 0.08356 L -0.39727 0.05579 L -0.39076 0.08611 L -0.38451 0.05555 L -0.37774 0.07986 L -0.37657 0.07569 L -0.37305 0.05486 L -0.36875 0.08194 L -0.3625 0.05416 L -0.35873 0.07616 L -0.35274 0.05903 L -0.34818 0.08819 L -0.34037 0.06597 L -0.3336 0.09699 L -0.32774 0.07477 C -0.32618 0.07662 -0.32631 0.07546 -0.32631 0.07754 L -0.32553 0.09421 L -0.34584 0.05416 L -0.35834 0.09514 L -0.3754 0.04745 L -0.38946 0.11551 Z " pathEditMode="relative" rAng="0" ptsTypes="AAAAAAAAAAAAAAAAAAAAAAAAAAAAAAAAAAAAAAAAAAAAAAAAAAAAAAA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roup 714">
            <a:extLst>
              <a:ext uri="{FF2B5EF4-FFF2-40B4-BE49-F238E27FC236}">
                <a16:creationId xmlns:a16="http://schemas.microsoft.com/office/drawing/2014/main" id="{A10DF48D-E5FC-3829-9C0C-C6CB39B90CE5}"/>
              </a:ext>
            </a:extLst>
          </p:cNvPr>
          <p:cNvGrpSpPr/>
          <p:nvPr/>
        </p:nvGrpSpPr>
        <p:grpSpPr>
          <a:xfrm>
            <a:off x="4712785" y="3711864"/>
            <a:ext cx="2596924" cy="3122271"/>
            <a:chOff x="7693757" y="3711885"/>
            <a:chExt cx="2596924" cy="3122271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C12A2715-17E3-3124-D741-4F91D5D0D6FD}"/>
                </a:ext>
              </a:extLst>
            </p:cNvPr>
            <p:cNvGrpSpPr/>
            <p:nvPr/>
          </p:nvGrpSpPr>
          <p:grpSpPr>
            <a:xfrm>
              <a:off x="7693757" y="3711885"/>
              <a:ext cx="2596924" cy="3122271"/>
              <a:chOff x="6012741" y="3735729"/>
              <a:chExt cx="2596924" cy="3122271"/>
            </a:xfrm>
          </p:grpSpPr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E3A32FDB-083C-0EFE-1DDF-29E5063973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12741" y="3735729"/>
                <a:ext cx="2596924" cy="3122271"/>
                <a:chOff x="8184524" y="2086545"/>
                <a:chExt cx="3187435" cy="3387037"/>
              </a:xfrm>
            </p:grpSpPr>
            <p:sp>
              <p:nvSpPr>
                <p:cNvPr id="625" name="Freeform: Shape 345">
                  <a:extLst>
                    <a:ext uri="{FF2B5EF4-FFF2-40B4-BE49-F238E27FC236}">
                      <a16:creationId xmlns:a16="http://schemas.microsoft.com/office/drawing/2014/main" id="{CCA9C2B5-E514-59BA-9B69-0EBB808C3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0694" y="2498326"/>
                  <a:ext cx="2894822" cy="1304120"/>
                </a:xfrm>
                <a:custGeom>
                  <a:avLst/>
                  <a:gdLst>
                    <a:gd name="T0" fmla="*/ 816009 w 2764754"/>
                    <a:gd name="T1" fmla="*/ 338814 h 573974"/>
                    <a:gd name="T2" fmla="*/ 0 w 2764754"/>
                    <a:gd name="T3" fmla="*/ 169407 h 573974"/>
                    <a:gd name="T4" fmla="*/ 816009 w 2764754"/>
                    <a:gd name="T5" fmla="*/ 0 h 573974"/>
                    <a:gd name="T6" fmla="*/ 1632021 w 2764754"/>
                    <a:gd name="T7" fmla="*/ 169407 h 573974"/>
                    <a:gd name="T8" fmla="*/ 816009 w 2764754"/>
                    <a:gd name="T9" fmla="*/ 338814 h 573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64754" h="573974">
                      <a:moveTo>
                        <a:pt x="1382375" y="573974"/>
                      </a:moveTo>
                      <a:cubicBezTo>
                        <a:pt x="618911" y="573974"/>
                        <a:pt x="0" y="445487"/>
                        <a:pt x="0" y="286987"/>
                      </a:cubicBezTo>
                      <a:cubicBezTo>
                        <a:pt x="0" y="128487"/>
                        <a:pt x="618911" y="0"/>
                        <a:pt x="1382375" y="0"/>
                      </a:cubicBezTo>
                      <a:cubicBezTo>
                        <a:pt x="2145843" y="0"/>
                        <a:pt x="2764755" y="128487"/>
                        <a:pt x="2764755" y="286987"/>
                      </a:cubicBezTo>
                      <a:cubicBezTo>
                        <a:pt x="2764755" y="445487"/>
                        <a:pt x="2145843" y="573974"/>
                        <a:pt x="1382375" y="573974"/>
                      </a:cubicBez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en-IN" dirty="0"/>
                </a:p>
              </p:txBody>
            </p:sp>
            <p:sp>
              <p:nvSpPr>
                <p:cNvPr id="626" name="Freeform: Shape 2">
                  <a:extLst>
                    <a:ext uri="{FF2B5EF4-FFF2-40B4-BE49-F238E27FC236}">
                      <a16:creationId xmlns:a16="http://schemas.microsoft.com/office/drawing/2014/main" id="{E9EB4759-F425-EC34-4301-7FD54AD7A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4524" y="2086549"/>
                  <a:ext cx="3166193" cy="3296670"/>
                </a:xfrm>
                <a:custGeom>
                  <a:avLst/>
                  <a:gdLst>
                    <a:gd name="T0" fmla="*/ 2407020 w 4874170"/>
                    <a:gd name="T1" fmla="*/ 590242 h 2352521"/>
                    <a:gd name="T2" fmla="*/ 1438601 w 4874170"/>
                    <a:gd name="T3" fmla="*/ 686535 h 2352521"/>
                    <a:gd name="T4" fmla="*/ 470166 w 4874170"/>
                    <a:gd name="T5" fmla="*/ 590242 h 2352521"/>
                    <a:gd name="T6" fmla="*/ 239036 w 4874170"/>
                    <a:gd name="T7" fmla="*/ 519850 h 2352521"/>
                    <a:gd name="T8" fmla="*/ 526431 w 4874170"/>
                    <a:gd name="T9" fmla="*/ 425810 h 2352521"/>
                    <a:gd name="T10" fmla="*/ 1465318 w 4874170"/>
                    <a:gd name="T11" fmla="*/ 334355 h 2352521"/>
                    <a:gd name="T12" fmla="*/ 2404178 w 4874170"/>
                    <a:gd name="T13" fmla="*/ 425810 h 2352521"/>
                    <a:gd name="T14" fmla="*/ 2666308 w 4874170"/>
                    <a:gd name="T15" fmla="*/ 508081 h 2352521"/>
                    <a:gd name="T16" fmla="*/ 2407020 w 4874170"/>
                    <a:gd name="T17" fmla="*/ 590242 h 2352521"/>
                    <a:gd name="T18" fmla="*/ 2876297 w 4874170"/>
                    <a:gd name="T19" fmla="*/ 383415 h 2352521"/>
                    <a:gd name="T20" fmla="*/ 2404373 w 4874170"/>
                    <a:gd name="T21" fmla="*/ 94509 h 2352521"/>
                    <a:gd name="T22" fmla="*/ 1438601 w 4874170"/>
                    <a:gd name="T23" fmla="*/ 0 h 2352521"/>
                    <a:gd name="T24" fmla="*/ 472816 w 4874170"/>
                    <a:gd name="T25" fmla="*/ 94509 h 2352521"/>
                    <a:gd name="T26" fmla="*/ 891 w 4874170"/>
                    <a:gd name="T27" fmla="*/ 383415 h 2352521"/>
                    <a:gd name="T28" fmla="*/ 0 w 4874170"/>
                    <a:gd name="T29" fmla="*/ 389653 h 2352521"/>
                    <a:gd name="T30" fmla="*/ 3810 w 4874170"/>
                    <a:gd name="T31" fmla="*/ 437645 h 2352521"/>
                    <a:gd name="T32" fmla="*/ 44844 w 4874170"/>
                    <a:gd name="T33" fmla="*/ 954353 h 2352521"/>
                    <a:gd name="T34" fmla="*/ 47424 w 4874170"/>
                    <a:gd name="T35" fmla="*/ 986828 h 2352521"/>
                    <a:gd name="T36" fmla="*/ 49138 w 4874170"/>
                    <a:gd name="T37" fmla="*/ 1008498 h 2352521"/>
                    <a:gd name="T38" fmla="*/ 54415 w 4874170"/>
                    <a:gd name="T39" fmla="*/ 1023408 h 2352521"/>
                    <a:gd name="T40" fmla="*/ 56577 w 4874170"/>
                    <a:gd name="T41" fmla="*/ 1028315 h 2352521"/>
                    <a:gd name="T42" fmla="*/ 58913 w 4874170"/>
                    <a:gd name="T43" fmla="*/ 1033263 h 2352521"/>
                    <a:gd name="T44" fmla="*/ 65592 w 4874170"/>
                    <a:gd name="T45" fmla="*/ 1045433 h 2352521"/>
                    <a:gd name="T46" fmla="*/ 67062 w 4874170"/>
                    <a:gd name="T47" fmla="*/ 1047884 h 2352521"/>
                    <a:gd name="T48" fmla="*/ 70158 w 4874170"/>
                    <a:gd name="T49" fmla="*/ 1052720 h 2352521"/>
                    <a:gd name="T50" fmla="*/ 73431 w 4874170"/>
                    <a:gd name="T51" fmla="*/ 1057533 h 2352521"/>
                    <a:gd name="T52" fmla="*/ 90441 w 4874170"/>
                    <a:gd name="T53" fmla="*/ 1078954 h 2352521"/>
                    <a:gd name="T54" fmla="*/ 103823 w 4874170"/>
                    <a:gd name="T55" fmla="*/ 1092999 h 2352521"/>
                    <a:gd name="T56" fmla="*/ 622993 w 4874170"/>
                    <a:gd name="T57" fmla="*/ 1310128 h 2352521"/>
                    <a:gd name="T58" fmla="*/ 1369622 w 4874170"/>
                    <a:gd name="T59" fmla="*/ 1388190 h 2352521"/>
                    <a:gd name="T60" fmla="*/ 1386517 w 4874170"/>
                    <a:gd name="T61" fmla="*/ 1388385 h 2352521"/>
                    <a:gd name="T62" fmla="*/ 1437485 w 4874170"/>
                    <a:gd name="T63" fmla="*/ 1388681 h 2352521"/>
                    <a:gd name="T64" fmla="*/ 2253178 w 4874170"/>
                    <a:gd name="T65" fmla="*/ 1309769 h 2352521"/>
                    <a:gd name="T66" fmla="*/ 2826789 w 4874170"/>
                    <a:gd name="T67" fmla="*/ 1005083 h 2352521"/>
                    <a:gd name="T68" fmla="*/ 2829189 w 4874170"/>
                    <a:gd name="T69" fmla="*/ 994300 h 2352521"/>
                    <a:gd name="T70" fmla="*/ 2830124 w 4874170"/>
                    <a:gd name="T71" fmla="*/ 982391 h 2352521"/>
                    <a:gd name="T72" fmla="*/ 2831218 w 4874170"/>
                    <a:gd name="T73" fmla="*/ 968549 h 2352521"/>
                    <a:gd name="T74" fmla="*/ 2873382 w 4874170"/>
                    <a:gd name="T75" fmla="*/ 437645 h 2352521"/>
                    <a:gd name="T76" fmla="*/ 2877197 w 4874170"/>
                    <a:gd name="T77" fmla="*/ 389653 h 2352521"/>
                    <a:gd name="T78" fmla="*/ 2876297 w 4874170"/>
                    <a:gd name="T79" fmla="*/ 383415 h 235252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4874170" h="2352521">
                      <a:moveTo>
                        <a:pt x="4077657" y="999910"/>
                      </a:moveTo>
                      <a:cubicBezTo>
                        <a:pt x="3631051" y="1105116"/>
                        <a:pt x="3048437" y="1163038"/>
                        <a:pt x="2437090" y="1163038"/>
                      </a:cubicBezTo>
                      <a:cubicBezTo>
                        <a:pt x="1825752" y="1163038"/>
                        <a:pt x="1243119" y="1105116"/>
                        <a:pt x="796494" y="999910"/>
                      </a:cubicBezTo>
                      <a:cubicBezTo>
                        <a:pt x="644643" y="964116"/>
                        <a:pt x="513574" y="924205"/>
                        <a:pt x="404943" y="880661"/>
                      </a:cubicBezTo>
                      <a:cubicBezTo>
                        <a:pt x="524019" y="822246"/>
                        <a:pt x="691264" y="767459"/>
                        <a:pt x="891810" y="721352"/>
                      </a:cubicBezTo>
                      <a:cubicBezTo>
                        <a:pt x="1326284" y="621435"/>
                        <a:pt x="1891149" y="566420"/>
                        <a:pt x="2482350" y="566420"/>
                      </a:cubicBezTo>
                      <a:cubicBezTo>
                        <a:pt x="3073532" y="566420"/>
                        <a:pt x="3638411" y="621435"/>
                        <a:pt x="4072844" y="721352"/>
                      </a:cubicBezTo>
                      <a:cubicBezTo>
                        <a:pt x="4250427" y="762170"/>
                        <a:pt x="4401870" y="809784"/>
                        <a:pt x="4516909" y="860724"/>
                      </a:cubicBezTo>
                      <a:cubicBezTo>
                        <a:pt x="4399746" y="912041"/>
                        <a:pt x="4252462" y="958715"/>
                        <a:pt x="4077657" y="999910"/>
                      </a:cubicBezTo>
                      <a:moveTo>
                        <a:pt x="4872646" y="649531"/>
                      </a:moveTo>
                      <a:cubicBezTo>
                        <a:pt x="4840280" y="455623"/>
                        <a:pt x="4538356" y="282191"/>
                        <a:pt x="4073174" y="160105"/>
                      </a:cubicBezTo>
                      <a:cubicBezTo>
                        <a:pt x="3640534" y="60606"/>
                        <a:pt x="3066683" y="0"/>
                        <a:pt x="2437090" y="0"/>
                      </a:cubicBezTo>
                      <a:cubicBezTo>
                        <a:pt x="1807497" y="0"/>
                        <a:pt x="1233650" y="60606"/>
                        <a:pt x="800983" y="160105"/>
                      </a:cubicBezTo>
                      <a:cubicBezTo>
                        <a:pt x="335805" y="282191"/>
                        <a:pt x="33872" y="455623"/>
                        <a:pt x="1510" y="649531"/>
                      </a:cubicBezTo>
                      <a:cubicBezTo>
                        <a:pt x="906" y="653038"/>
                        <a:pt x="418" y="656550"/>
                        <a:pt x="0" y="660099"/>
                      </a:cubicBezTo>
                      <a:lnTo>
                        <a:pt x="6454" y="741400"/>
                      </a:lnTo>
                      <a:lnTo>
                        <a:pt x="75968" y="1616740"/>
                      </a:lnTo>
                      <a:lnTo>
                        <a:pt x="80340" y="1671755"/>
                      </a:lnTo>
                      <a:lnTo>
                        <a:pt x="83244" y="1708465"/>
                      </a:lnTo>
                      <a:cubicBezTo>
                        <a:pt x="85734" y="1716922"/>
                        <a:pt x="88713" y="1725304"/>
                        <a:pt x="92183" y="1733724"/>
                      </a:cubicBezTo>
                      <a:cubicBezTo>
                        <a:pt x="93354" y="1736487"/>
                        <a:pt x="94562" y="1739273"/>
                        <a:pt x="95845" y="1742036"/>
                      </a:cubicBezTo>
                      <a:cubicBezTo>
                        <a:pt x="97090" y="1744823"/>
                        <a:pt x="98410" y="1747586"/>
                        <a:pt x="99803" y="1750419"/>
                      </a:cubicBezTo>
                      <a:cubicBezTo>
                        <a:pt x="103237" y="1757289"/>
                        <a:pt x="107010" y="1764197"/>
                        <a:pt x="111117" y="1771035"/>
                      </a:cubicBezTo>
                      <a:cubicBezTo>
                        <a:pt x="111949" y="1772425"/>
                        <a:pt x="112781" y="1773830"/>
                        <a:pt x="113608" y="1775188"/>
                      </a:cubicBezTo>
                      <a:cubicBezTo>
                        <a:pt x="115308" y="1777900"/>
                        <a:pt x="117041" y="1780617"/>
                        <a:pt x="118853" y="1783380"/>
                      </a:cubicBezTo>
                      <a:cubicBezTo>
                        <a:pt x="120661" y="1786097"/>
                        <a:pt x="122510" y="1788822"/>
                        <a:pt x="124397" y="1791534"/>
                      </a:cubicBezTo>
                      <a:cubicBezTo>
                        <a:pt x="132960" y="1803731"/>
                        <a:pt x="142578" y="1815853"/>
                        <a:pt x="153213" y="1827822"/>
                      </a:cubicBezTo>
                      <a:cubicBezTo>
                        <a:pt x="160341" y="1835790"/>
                        <a:pt x="167886" y="1843721"/>
                        <a:pt x="175883" y="1851615"/>
                      </a:cubicBezTo>
                      <a:cubicBezTo>
                        <a:pt x="327920" y="2001332"/>
                        <a:pt x="641321" y="2130029"/>
                        <a:pt x="1055393" y="2219447"/>
                      </a:cubicBezTo>
                      <a:cubicBezTo>
                        <a:pt x="1414439" y="2297004"/>
                        <a:pt x="1849244" y="2345041"/>
                        <a:pt x="2320234" y="2351689"/>
                      </a:cubicBezTo>
                      <a:cubicBezTo>
                        <a:pt x="2329778" y="2351842"/>
                        <a:pt x="2339317" y="2351949"/>
                        <a:pt x="2348856" y="2352019"/>
                      </a:cubicBezTo>
                      <a:cubicBezTo>
                        <a:pt x="2377533" y="2352330"/>
                        <a:pt x="2406308" y="2352521"/>
                        <a:pt x="2435199" y="2352521"/>
                      </a:cubicBezTo>
                      <a:cubicBezTo>
                        <a:pt x="2951189" y="2352521"/>
                        <a:pt x="3428549" y="2302935"/>
                        <a:pt x="3817039" y="2218838"/>
                      </a:cubicBezTo>
                      <a:cubicBezTo>
                        <a:pt x="4361939" y="2100877"/>
                        <a:pt x="4732090" y="1915012"/>
                        <a:pt x="4788775" y="1702679"/>
                      </a:cubicBezTo>
                      <a:cubicBezTo>
                        <a:pt x="4790388" y="1696604"/>
                        <a:pt x="4791763" y="1690533"/>
                        <a:pt x="4792841" y="1684412"/>
                      </a:cubicBezTo>
                      <a:lnTo>
                        <a:pt x="4794425" y="1664238"/>
                      </a:lnTo>
                      <a:lnTo>
                        <a:pt x="4796279" y="1640789"/>
                      </a:lnTo>
                      <a:lnTo>
                        <a:pt x="4867707" y="741400"/>
                      </a:lnTo>
                      <a:lnTo>
                        <a:pt x="4874170" y="660099"/>
                      </a:lnTo>
                      <a:cubicBezTo>
                        <a:pt x="4873752" y="656550"/>
                        <a:pt x="4873274" y="653038"/>
                        <a:pt x="4872646" y="649531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27" name="Freeform: Shape 6">
                  <a:extLst>
                    <a:ext uri="{FF2B5EF4-FFF2-40B4-BE49-F238E27FC236}">
                      <a16:creationId xmlns:a16="http://schemas.microsoft.com/office/drawing/2014/main" id="{D82D725B-E3D9-5374-5A83-2DBBF0BC5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3643" y="2086549"/>
                  <a:ext cx="1796257" cy="3281449"/>
                </a:xfrm>
                <a:custGeom>
                  <a:avLst/>
                  <a:gdLst>
                    <a:gd name="T0" fmla="*/ 491230 w 2765232"/>
                    <a:gd name="T1" fmla="*/ 1093001 h 2352525"/>
                    <a:gd name="T2" fmla="*/ 477849 w 2765232"/>
                    <a:gd name="T3" fmla="*/ 1078956 h 2352525"/>
                    <a:gd name="T4" fmla="*/ 460838 w 2765232"/>
                    <a:gd name="T5" fmla="*/ 1057539 h 2352525"/>
                    <a:gd name="T6" fmla="*/ 457566 w 2765232"/>
                    <a:gd name="T7" fmla="*/ 1052723 h 2352525"/>
                    <a:gd name="T8" fmla="*/ 454473 w 2765232"/>
                    <a:gd name="T9" fmla="*/ 1047887 h 2352525"/>
                    <a:gd name="T10" fmla="*/ 453003 w 2765232"/>
                    <a:gd name="T11" fmla="*/ 1045433 h 2352525"/>
                    <a:gd name="T12" fmla="*/ 446324 w 2765232"/>
                    <a:gd name="T13" fmla="*/ 1033265 h 2352525"/>
                    <a:gd name="T14" fmla="*/ 443984 w 2765232"/>
                    <a:gd name="T15" fmla="*/ 1028318 h 2352525"/>
                    <a:gd name="T16" fmla="*/ 441826 w 2765232"/>
                    <a:gd name="T17" fmla="*/ 1023410 h 2352525"/>
                    <a:gd name="T18" fmla="*/ 436549 w 2765232"/>
                    <a:gd name="T19" fmla="*/ 1008501 h 2352525"/>
                    <a:gd name="T20" fmla="*/ 434835 w 2765232"/>
                    <a:gd name="T21" fmla="*/ 986828 h 2352525"/>
                    <a:gd name="T22" fmla="*/ 432251 w 2765232"/>
                    <a:gd name="T23" fmla="*/ 954353 h 2352525"/>
                    <a:gd name="T24" fmla="*/ 401972 w 2765232"/>
                    <a:gd name="T25" fmla="*/ 573058 h 2352525"/>
                    <a:gd name="T26" fmla="*/ 239036 w 2765232"/>
                    <a:gd name="T27" fmla="*/ 519852 h 2352525"/>
                    <a:gd name="T28" fmla="*/ 393088 w 2765232"/>
                    <a:gd name="T29" fmla="*/ 461141 h 2352525"/>
                    <a:gd name="T30" fmla="*/ 391218 w 2765232"/>
                    <a:gd name="T31" fmla="*/ 437647 h 2352525"/>
                    <a:gd name="T32" fmla="*/ 387410 w 2765232"/>
                    <a:gd name="T33" fmla="*/ 389653 h 2352525"/>
                    <a:gd name="T34" fmla="*/ 388302 w 2765232"/>
                    <a:gd name="T35" fmla="*/ 383417 h 2352525"/>
                    <a:gd name="T36" fmla="*/ 860227 w 2765232"/>
                    <a:gd name="T37" fmla="*/ 94509 h 2352525"/>
                    <a:gd name="T38" fmla="*/ 1632303 w 2765232"/>
                    <a:gd name="T39" fmla="*/ 3278 h 2352525"/>
                    <a:gd name="T40" fmla="*/ 1438601 w 2765232"/>
                    <a:gd name="T41" fmla="*/ 0 h 2352525"/>
                    <a:gd name="T42" fmla="*/ 472818 w 2765232"/>
                    <a:gd name="T43" fmla="*/ 94509 h 2352525"/>
                    <a:gd name="T44" fmla="*/ 891 w 2765232"/>
                    <a:gd name="T45" fmla="*/ 383417 h 2352525"/>
                    <a:gd name="T46" fmla="*/ 0 w 2765232"/>
                    <a:gd name="T47" fmla="*/ 389653 h 2352525"/>
                    <a:gd name="T48" fmla="*/ 3810 w 2765232"/>
                    <a:gd name="T49" fmla="*/ 437647 h 2352525"/>
                    <a:gd name="T50" fmla="*/ 44844 w 2765232"/>
                    <a:gd name="T51" fmla="*/ 954353 h 2352525"/>
                    <a:gd name="T52" fmla="*/ 47424 w 2765232"/>
                    <a:gd name="T53" fmla="*/ 986828 h 2352525"/>
                    <a:gd name="T54" fmla="*/ 49138 w 2765232"/>
                    <a:gd name="T55" fmla="*/ 1008501 h 2352525"/>
                    <a:gd name="T56" fmla="*/ 54415 w 2765232"/>
                    <a:gd name="T57" fmla="*/ 1023410 h 2352525"/>
                    <a:gd name="T58" fmla="*/ 56577 w 2765232"/>
                    <a:gd name="T59" fmla="*/ 1028318 h 2352525"/>
                    <a:gd name="T60" fmla="*/ 58913 w 2765232"/>
                    <a:gd name="T61" fmla="*/ 1033265 h 2352525"/>
                    <a:gd name="T62" fmla="*/ 65592 w 2765232"/>
                    <a:gd name="T63" fmla="*/ 1045433 h 2352525"/>
                    <a:gd name="T64" fmla="*/ 67062 w 2765232"/>
                    <a:gd name="T65" fmla="*/ 1047887 h 2352525"/>
                    <a:gd name="T66" fmla="*/ 70158 w 2765232"/>
                    <a:gd name="T67" fmla="*/ 1052723 h 2352525"/>
                    <a:gd name="T68" fmla="*/ 73431 w 2765232"/>
                    <a:gd name="T69" fmla="*/ 1057539 h 2352525"/>
                    <a:gd name="T70" fmla="*/ 90441 w 2765232"/>
                    <a:gd name="T71" fmla="*/ 1078956 h 2352525"/>
                    <a:gd name="T72" fmla="*/ 103823 w 2765232"/>
                    <a:gd name="T73" fmla="*/ 1093001 h 2352525"/>
                    <a:gd name="T74" fmla="*/ 622996 w 2765232"/>
                    <a:gd name="T75" fmla="*/ 1310131 h 2352525"/>
                    <a:gd name="T76" fmla="*/ 1369630 w 2765232"/>
                    <a:gd name="T77" fmla="*/ 1388192 h 2352525"/>
                    <a:gd name="T78" fmla="*/ 1386523 w 2765232"/>
                    <a:gd name="T79" fmla="*/ 1388387 h 2352525"/>
                    <a:gd name="T80" fmla="*/ 1437491 w 2765232"/>
                    <a:gd name="T81" fmla="*/ 1388684 h 2352525"/>
                    <a:gd name="T82" fmla="*/ 1631041 w 2765232"/>
                    <a:gd name="T83" fmla="*/ 1384691 h 2352525"/>
                    <a:gd name="T84" fmla="*/ 1010401 w 2765232"/>
                    <a:gd name="T85" fmla="*/ 1310131 h 2352525"/>
                    <a:gd name="T86" fmla="*/ 491230 w 2765232"/>
                    <a:gd name="T87" fmla="*/ 1093001 h 235252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2765232" h="2352525">
                      <a:moveTo>
                        <a:pt x="832178" y="1851619"/>
                      </a:moveTo>
                      <a:cubicBezTo>
                        <a:pt x="824182" y="1843726"/>
                        <a:pt x="816636" y="1835790"/>
                        <a:pt x="809509" y="1827826"/>
                      </a:cubicBezTo>
                      <a:cubicBezTo>
                        <a:pt x="798873" y="1815858"/>
                        <a:pt x="789255" y="1803736"/>
                        <a:pt x="780692" y="1791544"/>
                      </a:cubicBezTo>
                      <a:cubicBezTo>
                        <a:pt x="778810" y="1788827"/>
                        <a:pt x="776961" y="1786097"/>
                        <a:pt x="775149" y="1783385"/>
                      </a:cubicBezTo>
                      <a:cubicBezTo>
                        <a:pt x="773342" y="1780622"/>
                        <a:pt x="771604" y="1777905"/>
                        <a:pt x="769908" y="1775193"/>
                      </a:cubicBezTo>
                      <a:cubicBezTo>
                        <a:pt x="769076" y="1773835"/>
                        <a:pt x="768245" y="1772430"/>
                        <a:pt x="767418" y="1771035"/>
                      </a:cubicBezTo>
                      <a:cubicBezTo>
                        <a:pt x="763306" y="1764201"/>
                        <a:pt x="759533" y="1757294"/>
                        <a:pt x="756104" y="1750423"/>
                      </a:cubicBezTo>
                      <a:cubicBezTo>
                        <a:pt x="754705" y="1747590"/>
                        <a:pt x="753386" y="1744827"/>
                        <a:pt x="752140" y="1742041"/>
                      </a:cubicBezTo>
                      <a:cubicBezTo>
                        <a:pt x="750858" y="1739278"/>
                        <a:pt x="749650" y="1736487"/>
                        <a:pt x="748484" y="1733728"/>
                      </a:cubicBezTo>
                      <a:cubicBezTo>
                        <a:pt x="745013" y="1725309"/>
                        <a:pt x="742035" y="1716922"/>
                        <a:pt x="739544" y="1708470"/>
                      </a:cubicBezTo>
                      <a:lnTo>
                        <a:pt x="736640" y="1671755"/>
                      </a:lnTo>
                      <a:lnTo>
                        <a:pt x="732263" y="1616740"/>
                      </a:lnTo>
                      <a:lnTo>
                        <a:pt x="680968" y="970800"/>
                      </a:lnTo>
                      <a:cubicBezTo>
                        <a:pt x="577206" y="942858"/>
                        <a:pt x="484980" y="912762"/>
                        <a:pt x="404943" y="880666"/>
                      </a:cubicBezTo>
                      <a:cubicBezTo>
                        <a:pt x="475892" y="845848"/>
                        <a:pt x="563926" y="812356"/>
                        <a:pt x="665918" y="781204"/>
                      </a:cubicBezTo>
                      <a:lnTo>
                        <a:pt x="662750" y="741405"/>
                      </a:lnTo>
                      <a:lnTo>
                        <a:pt x="656300" y="660099"/>
                      </a:lnTo>
                      <a:cubicBezTo>
                        <a:pt x="656714" y="656555"/>
                        <a:pt x="657202" y="653038"/>
                        <a:pt x="657810" y="649535"/>
                      </a:cubicBezTo>
                      <a:cubicBezTo>
                        <a:pt x="690168" y="455618"/>
                        <a:pt x="992105" y="282191"/>
                        <a:pt x="1457283" y="160105"/>
                      </a:cubicBezTo>
                      <a:cubicBezTo>
                        <a:pt x="1813462" y="78199"/>
                        <a:pt x="2265356" y="22649"/>
                        <a:pt x="2765233" y="5554"/>
                      </a:cubicBezTo>
                      <a:cubicBezTo>
                        <a:pt x="2657926" y="1884"/>
                        <a:pt x="2548351" y="0"/>
                        <a:pt x="2437090" y="0"/>
                      </a:cubicBezTo>
                      <a:cubicBezTo>
                        <a:pt x="1807506" y="0"/>
                        <a:pt x="1233650" y="60611"/>
                        <a:pt x="800987" y="160105"/>
                      </a:cubicBezTo>
                      <a:cubicBezTo>
                        <a:pt x="335805" y="282191"/>
                        <a:pt x="33872" y="455618"/>
                        <a:pt x="1510" y="649535"/>
                      </a:cubicBezTo>
                      <a:cubicBezTo>
                        <a:pt x="906" y="653038"/>
                        <a:pt x="418" y="656555"/>
                        <a:pt x="0" y="660099"/>
                      </a:cubicBezTo>
                      <a:lnTo>
                        <a:pt x="6454" y="741405"/>
                      </a:lnTo>
                      <a:lnTo>
                        <a:pt x="75968" y="1616740"/>
                      </a:lnTo>
                      <a:lnTo>
                        <a:pt x="80340" y="1671755"/>
                      </a:lnTo>
                      <a:lnTo>
                        <a:pt x="83244" y="1708470"/>
                      </a:lnTo>
                      <a:cubicBezTo>
                        <a:pt x="85734" y="1716922"/>
                        <a:pt x="88713" y="1725309"/>
                        <a:pt x="92183" y="1733728"/>
                      </a:cubicBezTo>
                      <a:cubicBezTo>
                        <a:pt x="93354" y="1736487"/>
                        <a:pt x="94562" y="1739278"/>
                        <a:pt x="95845" y="1742041"/>
                      </a:cubicBezTo>
                      <a:cubicBezTo>
                        <a:pt x="97090" y="1744827"/>
                        <a:pt x="98410" y="1747590"/>
                        <a:pt x="99803" y="1750423"/>
                      </a:cubicBezTo>
                      <a:cubicBezTo>
                        <a:pt x="103237" y="1757294"/>
                        <a:pt x="107010" y="1764201"/>
                        <a:pt x="111117" y="1771035"/>
                      </a:cubicBezTo>
                      <a:cubicBezTo>
                        <a:pt x="111949" y="1772430"/>
                        <a:pt x="112781" y="1773835"/>
                        <a:pt x="113608" y="1775193"/>
                      </a:cubicBezTo>
                      <a:cubicBezTo>
                        <a:pt x="115308" y="1777905"/>
                        <a:pt x="117041" y="1780622"/>
                        <a:pt x="118853" y="1783385"/>
                      </a:cubicBezTo>
                      <a:cubicBezTo>
                        <a:pt x="120661" y="1786097"/>
                        <a:pt x="122510" y="1788827"/>
                        <a:pt x="124397" y="1791544"/>
                      </a:cubicBezTo>
                      <a:cubicBezTo>
                        <a:pt x="132960" y="1803736"/>
                        <a:pt x="142578" y="1815858"/>
                        <a:pt x="153213" y="1827826"/>
                      </a:cubicBezTo>
                      <a:cubicBezTo>
                        <a:pt x="160341" y="1835790"/>
                        <a:pt x="167886" y="1843726"/>
                        <a:pt x="175883" y="1851619"/>
                      </a:cubicBezTo>
                      <a:cubicBezTo>
                        <a:pt x="327925" y="2001342"/>
                        <a:pt x="641325" y="2130034"/>
                        <a:pt x="1055398" y="2219452"/>
                      </a:cubicBezTo>
                      <a:cubicBezTo>
                        <a:pt x="1414439" y="2297009"/>
                        <a:pt x="1849239" y="2345046"/>
                        <a:pt x="2320248" y="2351693"/>
                      </a:cubicBezTo>
                      <a:cubicBezTo>
                        <a:pt x="2329787" y="2351847"/>
                        <a:pt x="2339326" y="2351954"/>
                        <a:pt x="2348865" y="2352023"/>
                      </a:cubicBezTo>
                      <a:cubicBezTo>
                        <a:pt x="2377533" y="2352335"/>
                        <a:pt x="2406317" y="2352526"/>
                        <a:pt x="2435208" y="2352526"/>
                      </a:cubicBezTo>
                      <a:cubicBezTo>
                        <a:pt x="2546465" y="2352526"/>
                        <a:pt x="2655923" y="2350214"/>
                        <a:pt x="2763096" y="2345762"/>
                      </a:cubicBezTo>
                      <a:cubicBezTo>
                        <a:pt x="2374290" y="2329672"/>
                        <a:pt x="2015815" y="2285161"/>
                        <a:pt x="1711689" y="2219452"/>
                      </a:cubicBezTo>
                      <a:cubicBezTo>
                        <a:pt x="1297621" y="2130034"/>
                        <a:pt x="984221" y="2001342"/>
                        <a:pt x="832178" y="1851619"/>
                      </a:cubicBezTo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28" name="Freeform: Shape 7">
                  <a:extLst>
                    <a:ext uri="{FF2B5EF4-FFF2-40B4-BE49-F238E27FC236}">
                      <a16:creationId xmlns:a16="http://schemas.microsoft.com/office/drawing/2014/main" id="{C0C06A0B-8FCC-707D-D044-3AF66B32C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4307" y="2086545"/>
                  <a:ext cx="1797652" cy="3274529"/>
                </a:xfrm>
                <a:custGeom>
                  <a:avLst/>
                  <a:gdLst>
                    <a:gd name="T0" fmla="*/ 1632672 w 2767384"/>
                    <a:gd name="T1" fmla="*/ 383415 h 2352521"/>
                    <a:gd name="T2" fmla="*/ 1160748 w 2767384"/>
                    <a:gd name="T3" fmla="*/ 94509 h 2352521"/>
                    <a:gd name="T4" fmla="*/ 194977 w 2767384"/>
                    <a:gd name="T5" fmla="*/ 0 h 2352521"/>
                    <a:gd name="T6" fmla="*/ 1273 w 2767384"/>
                    <a:gd name="T7" fmla="*/ 3276 h 2352521"/>
                    <a:gd name="T8" fmla="*/ 773346 w 2767384"/>
                    <a:gd name="T9" fmla="*/ 94509 h 2352521"/>
                    <a:gd name="T10" fmla="*/ 1245270 w 2767384"/>
                    <a:gd name="T11" fmla="*/ 383415 h 2352521"/>
                    <a:gd name="T12" fmla="*/ 1246170 w 2767384"/>
                    <a:gd name="T13" fmla="*/ 389653 h 2352521"/>
                    <a:gd name="T14" fmla="*/ 1242355 w 2767384"/>
                    <a:gd name="T15" fmla="*/ 437645 h 2352521"/>
                    <a:gd name="T16" fmla="*/ 1241685 w 2767384"/>
                    <a:gd name="T17" fmla="*/ 446093 h 2352521"/>
                    <a:gd name="T18" fmla="*/ 1422682 w 2767384"/>
                    <a:gd name="T19" fmla="*/ 508081 h 2352521"/>
                    <a:gd name="T20" fmla="*/ 1231603 w 2767384"/>
                    <a:gd name="T21" fmla="*/ 573058 h 2352521"/>
                    <a:gd name="T22" fmla="*/ 1200191 w 2767384"/>
                    <a:gd name="T23" fmla="*/ 968549 h 2352521"/>
                    <a:gd name="T24" fmla="*/ 1199097 w 2767384"/>
                    <a:gd name="T25" fmla="*/ 982391 h 2352521"/>
                    <a:gd name="T26" fmla="*/ 1198161 w 2767384"/>
                    <a:gd name="T27" fmla="*/ 994300 h 2352521"/>
                    <a:gd name="T28" fmla="*/ 1195759 w 2767384"/>
                    <a:gd name="T29" fmla="*/ 1005083 h 2352521"/>
                    <a:gd name="T30" fmla="*/ 622151 w 2767384"/>
                    <a:gd name="T31" fmla="*/ 1309769 h 2352521"/>
                    <a:gd name="T32" fmla="*/ 0 w 2767384"/>
                    <a:gd name="T33" fmla="*/ 1384689 h 2352521"/>
                    <a:gd name="T34" fmla="*/ 125997 w 2767384"/>
                    <a:gd name="T35" fmla="*/ 1388190 h 2352521"/>
                    <a:gd name="T36" fmla="*/ 142893 w 2767384"/>
                    <a:gd name="T37" fmla="*/ 1388385 h 2352521"/>
                    <a:gd name="T38" fmla="*/ 193860 w 2767384"/>
                    <a:gd name="T39" fmla="*/ 1388681 h 2352521"/>
                    <a:gd name="T40" fmla="*/ 1009553 w 2767384"/>
                    <a:gd name="T41" fmla="*/ 1309769 h 2352521"/>
                    <a:gd name="T42" fmla="*/ 1583164 w 2767384"/>
                    <a:gd name="T43" fmla="*/ 1005083 h 2352521"/>
                    <a:gd name="T44" fmla="*/ 1585564 w 2767384"/>
                    <a:gd name="T45" fmla="*/ 994300 h 2352521"/>
                    <a:gd name="T46" fmla="*/ 1586499 w 2767384"/>
                    <a:gd name="T47" fmla="*/ 982391 h 2352521"/>
                    <a:gd name="T48" fmla="*/ 1587593 w 2767384"/>
                    <a:gd name="T49" fmla="*/ 968549 h 2352521"/>
                    <a:gd name="T50" fmla="*/ 1629757 w 2767384"/>
                    <a:gd name="T51" fmla="*/ 437645 h 2352521"/>
                    <a:gd name="T52" fmla="*/ 1633572 w 2767384"/>
                    <a:gd name="T53" fmla="*/ 389653 h 2352521"/>
                    <a:gd name="T54" fmla="*/ 1632672 w 2767384"/>
                    <a:gd name="T55" fmla="*/ 383415 h 2352521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2767384" h="2352521">
                      <a:moveTo>
                        <a:pt x="2765860" y="649531"/>
                      </a:moveTo>
                      <a:cubicBezTo>
                        <a:pt x="2733494" y="455623"/>
                        <a:pt x="2431570" y="282191"/>
                        <a:pt x="1966388" y="160105"/>
                      </a:cubicBezTo>
                      <a:cubicBezTo>
                        <a:pt x="1533748" y="60606"/>
                        <a:pt x="959897" y="0"/>
                        <a:pt x="330304" y="0"/>
                      </a:cubicBezTo>
                      <a:cubicBezTo>
                        <a:pt x="219029" y="0"/>
                        <a:pt x="109459" y="1889"/>
                        <a:pt x="2156" y="5549"/>
                      </a:cubicBezTo>
                      <a:cubicBezTo>
                        <a:pt x="502028" y="22653"/>
                        <a:pt x="953913" y="78203"/>
                        <a:pt x="1310101" y="160105"/>
                      </a:cubicBezTo>
                      <a:cubicBezTo>
                        <a:pt x="1775284" y="282191"/>
                        <a:pt x="2077207" y="455623"/>
                        <a:pt x="2109574" y="649531"/>
                      </a:cubicBezTo>
                      <a:cubicBezTo>
                        <a:pt x="2110169" y="653038"/>
                        <a:pt x="2110680" y="656550"/>
                        <a:pt x="2111098" y="660099"/>
                      </a:cubicBezTo>
                      <a:lnTo>
                        <a:pt x="2104635" y="741400"/>
                      </a:lnTo>
                      <a:lnTo>
                        <a:pt x="2103501" y="755713"/>
                      </a:lnTo>
                      <a:cubicBezTo>
                        <a:pt x="2222517" y="788038"/>
                        <a:pt x="2326042" y="823492"/>
                        <a:pt x="2410122" y="860724"/>
                      </a:cubicBezTo>
                      <a:cubicBezTo>
                        <a:pt x="2319728" y="900300"/>
                        <a:pt x="2211450" y="937118"/>
                        <a:pt x="2086421" y="970800"/>
                      </a:cubicBezTo>
                      <a:lnTo>
                        <a:pt x="2033207" y="1640789"/>
                      </a:lnTo>
                      <a:lnTo>
                        <a:pt x="2031353" y="1664238"/>
                      </a:lnTo>
                      <a:lnTo>
                        <a:pt x="2029768" y="1684412"/>
                      </a:lnTo>
                      <a:cubicBezTo>
                        <a:pt x="2028662" y="1690533"/>
                        <a:pt x="2027315" y="1696604"/>
                        <a:pt x="2025698" y="1702679"/>
                      </a:cubicBezTo>
                      <a:cubicBezTo>
                        <a:pt x="1969017" y="1915012"/>
                        <a:pt x="1598862" y="2100877"/>
                        <a:pt x="1053967" y="2218838"/>
                      </a:cubicBezTo>
                      <a:cubicBezTo>
                        <a:pt x="749232" y="2284812"/>
                        <a:pt x="389814" y="2329514"/>
                        <a:pt x="0" y="2345758"/>
                      </a:cubicBezTo>
                      <a:cubicBezTo>
                        <a:pt x="70192" y="2348698"/>
                        <a:pt x="141407" y="2350661"/>
                        <a:pt x="213448" y="2351689"/>
                      </a:cubicBezTo>
                      <a:cubicBezTo>
                        <a:pt x="222992" y="2351842"/>
                        <a:pt x="232531" y="2351949"/>
                        <a:pt x="242070" y="2352019"/>
                      </a:cubicBezTo>
                      <a:cubicBezTo>
                        <a:pt x="270747" y="2352330"/>
                        <a:pt x="299522" y="2352521"/>
                        <a:pt x="328413" y="2352521"/>
                      </a:cubicBezTo>
                      <a:cubicBezTo>
                        <a:pt x="844403" y="2352521"/>
                        <a:pt x="1321763" y="2302935"/>
                        <a:pt x="1710253" y="2218838"/>
                      </a:cubicBezTo>
                      <a:cubicBezTo>
                        <a:pt x="2255153" y="2100877"/>
                        <a:pt x="2625304" y="1915012"/>
                        <a:pt x="2681989" y="1702679"/>
                      </a:cubicBezTo>
                      <a:cubicBezTo>
                        <a:pt x="2683602" y="1696604"/>
                        <a:pt x="2684977" y="1690533"/>
                        <a:pt x="2686055" y="1684412"/>
                      </a:cubicBezTo>
                      <a:lnTo>
                        <a:pt x="2687639" y="1664238"/>
                      </a:lnTo>
                      <a:lnTo>
                        <a:pt x="2689493" y="1640789"/>
                      </a:lnTo>
                      <a:lnTo>
                        <a:pt x="2760921" y="741400"/>
                      </a:lnTo>
                      <a:lnTo>
                        <a:pt x="2767384" y="660099"/>
                      </a:lnTo>
                      <a:cubicBezTo>
                        <a:pt x="2766966" y="656550"/>
                        <a:pt x="2766488" y="653038"/>
                        <a:pt x="2765860" y="649531"/>
                      </a:cubicBezTo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29" name="Freeform: Shape 8">
                  <a:extLst>
                    <a:ext uri="{FF2B5EF4-FFF2-40B4-BE49-F238E27FC236}">
                      <a16:creationId xmlns:a16="http://schemas.microsoft.com/office/drawing/2014/main" id="{94933DC1-12AE-BD57-3674-E8C6ED922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6717" y="4481239"/>
                  <a:ext cx="3062203" cy="983602"/>
                </a:xfrm>
                <a:custGeom>
                  <a:avLst/>
                  <a:gdLst>
                    <a:gd name="T0" fmla="*/ 2782700 w 4714085"/>
                    <a:gd name="T1" fmla="*/ 0 h 684501"/>
                    <a:gd name="T2" fmla="*/ 2781762 w 4714085"/>
                    <a:gd name="T3" fmla="*/ 11906 h 684501"/>
                    <a:gd name="T4" fmla="*/ 2779365 w 4714085"/>
                    <a:gd name="T5" fmla="*/ 22689 h 684501"/>
                    <a:gd name="T6" fmla="*/ 2205760 w 4714085"/>
                    <a:gd name="T7" fmla="*/ 327375 h 684501"/>
                    <a:gd name="T8" fmla="*/ 1390039 w 4714085"/>
                    <a:gd name="T9" fmla="*/ 404058 h 684501"/>
                    <a:gd name="T10" fmla="*/ 1338427 w 4714085"/>
                    <a:gd name="T11" fmla="*/ 403764 h 684501"/>
                    <a:gd name="T12" fmla="*/ 1321309 w 4714085"/>
                    <a:gd name="T13" fmla="*/ 403566 h 684501"/>
                    <a:gd name="T14" fmla="*/ 1053681 w 4714085"/>
                    <a:gd name="T15" fmla="*/ 392171 h 684501"/>
                    <a:gd name="T16" fmla="*/ 973372 w 4714085"/>
                    <a:gd name="T17" fmla="*/ 385619 h 684501"/>
                    <a:gd name="T18" fmla="*/ 923457 w 4714085"/>
                    <a:gd name="T19" fmla="*/ 380783 h 684501"/>
                    <a:gd name="T20" fmla="*/ 843883 w 4714085"/>
                    <a:gd name="T21" fmla="*/ 371736 h 684501"/>
                    <a:gd name="T22" fmla="*/ 808617 w 4714085"/>
                    <a:gd name="T23" fmla="*/ 367211 h 684501"/>
                    <a:gd name="T24" fmla="*/ 575569 w 4714085"/>
                    <a:gd name="T25" fmla="*/ 327734 h 684501"/>
                    <a:gd name="T26" fmla="*/ 532865 w 4714085"/>
                    <a:gd name="T27" fmla="*/ 318124 h 684501"/>
                    <a:gd name="T28" fmla="*/ 56399 w 4714085"/>
                    <a:gd name="T29" fmla="*/ 110605 h 684501"/>
                    <a:gd name="T30" fmla="*/ 43017 w 4714085"/>
                    <a:gd name="T31" fmla="*/ 96560 h 684501"/>
                    <a:gd name="T32" fmla="*/ 26007 w 4714085"/>
                    <a:gd name="T33" fmla="*/ 75143 h 684501"/>
                    <a:gd name="T34" fmla="*/ 22735 w 4714085"/>
                    <a:gd name="T35" fmla="*/ 70326 h 684501"/>
                    <a:gd name="T36" fmla="*/ 19638 w 4714085"/>
                    <a:gd name="T37" fmla="*/ 65491 h 684501"/>
                    <a:gd name="T38" fmla="*/ 18168 w 4714085"/>
                    <a:gd name="T39" fmla="*/ 63036 h 684501"/>
                    <a:gd name="T40" fmla="*/ 11489 w 4714085"/>
                    <a:gd name="T41" fmla="*/ 50869 h 684501"/>
                    <a:gd name="T42" fmla="*/ 9153 w 4714085"/>
                    <a:gd name="T43" fmla="*/ 45921 h 684501"/>
                    <a:gd name="T44" fmla="*/ 6991 w 4714085"/>
                    <a:gd name="T45" fmla="*/ 41014 h 684501"/>
                    <a:gd name="T46" fmla="*/ 1714 w 4714085"/>
                    <a:gd name="T47" fmla="*/ 26105 h 684501"/>
                    <a:gd name="T48" fmla="*/ 0 w 4714085"/>
                    <a:gd name="T49" fmla="*/ 4434 h 684501"/>
                    <a:gd name="T50" fmla="*/ 378 w 4714085"/>
                    <a:gd name="T51" fmla="*/ 5082 h 684501"/>
                    <a:gd name="T52" fmla="*/ 1871 w 4714085"/>
                    <a:gd name="T53" fmla="*/ 7535 h 684501"/>
                    <a:gd name="T54" fmla="*/ 5011 w 4714085"/>
                    <a:gd name="T55" fmla="*/ 12370 h 684501"/>
                    <a:gd name="T56" fmla="*/ 8327 w 4714085"/>
                    <a:gd name="T57" fmla="*/ 17183 h 684501"/>
                    <a:gd name="T58" fmla="*/ 25559 w 4714085"/>
                    <a:gd name="T59" fmla="*/ 38609 h 684501"/>
                    <a:gd name="T60" fmla="*/ 39098 w 4714085"/>
                    <a:gd name="T61" fmla="*/ 52648 h 684501"/>
                    <a:gd name="T62" fmla="*/ 548249 w 4714085"/>
                    <a:gd name="T63" fmla="*/ 266170 h 684501"/>
                    <a:gd name="T64" fmla="*/ 824492 w 4714085"/>
                    <a:gd name="T65" fmla="*/ 313555 h 684501"/>
                    <a:gd name="T66" fmla="*/ 859802 w 4714085"/>
                    <a:gd name="T67" fmla="*/ 317948 h 684501"/>
                    <a:gd name="T68" fmla="*/ 939467 w 4714085"/>
                    <a:gd name="T69" fmla="*/ 326685 h 684501"/>
                    <a:gd name="T70" fmla="*/ 989430 w 4714085"/>
                    <a:gd name="T71" fmla="*/ 331326 h 684501"/>
                    <a:gd name="T72" fmla="*/ 1069825 w 4714085"/>
                    <a:gd name="T73" fmla="*/ 337589 h 684501"/>
                    <a:gd name="T74" fmla="*/ 1321309 w 4714085"/>
                    <a:gd name="T75" fmla="*/ 347836 h 684501"/>
                    <a:gd name="T76" fmla="*/ 1338427 w 4714085"/>
                    <a:gd name="T77" fmla="*/ 348042 h 684501"/>
                    <a:gd name="T78" fmla="*/ 1390039 w 4714085"/>
                    <a:gd name="T79" fmla="*/ 348331 h 684501"/>
                    <a:gd name="T80" fmla="*/ 2782700 w 4714085"/>
                    <a:gd name="T81" fmla="*/ 0 h 68450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4714085" h="684501">
                      <a:moveTo>
                        <a:pt x="4714085" y="0"/>
                      </a:moveTo>
                      <a:lnTo>
                        <a:pt x="4712496" y="20169"/>
                      </a:lnTo>
                      <a:cubicBezTo>
                        <a:pt x="4711409" y="26291"/>
                        <a:pt x="4710057" y="32366"/>
                        <a:pt x="4708435" y="38436"/>
                      </a:cubicBezTo>
                      <a:cubicBezTo>
                        <a:pt x="4651741" y="250774"/>
                        <a:pt x="4281609" y="436635"/>
                        <a:pt x="3736709" y="554596"/>
                      </a:cubicBezTo>
                      <a:cubicBezTo>
                        <a:pt x="3346425" y="636427"/>
                        <a:pt x="2869636" y="684502"/>
                        <a:pt x="2354822" y="684502"/>
                      </a:cubicBezTo>
                      <a:cubicBezTo>
                        <a:pt x="2325550" y="684502"/>
                        <a:pt x="2296431" y="684311"/>
                        <a:pt x="2267387" y="684004"/>
                      </a:cubicBezTo>
                      <a:cubicBezTo>
                        <a:pt x="2257690" y="683929"/>
                        <a:pt x="2248044" y="683813"/>
                        <a:pt x="2238389" y="683669"/>
                      </a:cubicBezTo>
                      <a:cubicBezTo>
                        <a:pt x="2082913" y="681478"/>
                        <a:pt x="1931326" y="674905"/>
                        <a:pt x="1785008" y="664365"/>
                      </a:cubicBezTo>
                      <a:cubicBezTo>
                        <a:pt x="1739112" y="661043"/>
                        <a:pt x="1693731" y="657350"/>
                        <a:pt x="1648959" y="653266"/>
                      </a:cubicBezTo>
                      <a:cubicBezTo>
                        <a:pt x="1620519" y="650694"/>
                        <a:pt x="1592352" y="647944"/>
                        <a:pt x="1564400" y="645074"/>
                      </a:cubicBezTo>
                      <a:cubicBezTo>
                        <a:pt x="1518796" y="640358"/>
                        <a:pt x="1473871" y="635264"/>
                        <a:pt x="1429596" y="629747"/>
                      </a:cubicBezTo>
                      <a:cubicBezTo>
                        <a:pt x="1409533" y="627282"/>
                        <a:pt x="1389609" y="624724"/>
                        <a:pt x="1369853" y="622081"/>
                      </a:cubicBezTo>
                      <a:cubicBezTo>
                        <a:pt x="1230625" y="603466"/>
                        <a:pt x="1098539" y="581031"/>
                        <a:pt x="975053" y="555205"/>
                      </a:cubicBezTo>
                      <a:cubicBezTo>
                        <a:pt x="950572" y="549916"/>
                        <a:pt x="926476" y="544474"/>
                        <a:pt x="902710" y="538924"/>
                      </a:cubicBezTo>
                      <a:cubicBezTo>
                        <a:pt x="524512" y="450497"/>
                        <a:pt x="238608" y="328256"/>
                        <a:pt x="95543" y="187372"/>
                      </a:cubicBezTo>
                      <a:cubicBezTo>
                        <a:pt x="87546" y="179479"/>
                        <a:pt x="80001" y="171543"/>
                        <a:pt x="72873" y="163579"/>
                      </a:cubicBezTo>
                      <a:cubicBezTo>
                        <a:pt x="62238" y="151611"/>
                        <a:pt x="52620" y="139488"/>
                        <a:pt x="44057" y="127297"/>
                      </a:cubicBezTo>
                      <a:cubicBezTo>
                        <a:pt x="42170" y="124580"/>
                        <a:pt x="40321" y="121854"/>
                        <a:pt x="38514" y="119138"/>
                      </a:cubicBezTo>
                      <a:cubicBezTo>
                        <a:pt x="36701" y="116375"/>
                        <a:pt x="34968" y="113663"/>
                        <a:pt x="33268" y="110946"/>
                      </a:cubicBezTo>
                      <a:cubicBezTo>
                        <a:pt x="32441" y="109588"/>
                        <a:pt x="31609" y="108183"/>
                        <a:pt x="30777" y="106788"/>
                      </a:cubicBezTo>
                      <a:cubicBezTo>
                        <a:pt x="26670" y="99954"/>
                        <a:pt x="22897" y="93047"/>
                        <a:pt x="19464" y="86176"/>
                      </a:cubicBezTo>
                      <a:cubicBezTo>
                        <a:pt x="18070" y="83343"/>
                        <a:pt x="16750" y="80580"/>
                        <a:pt x="15505" y="77794"/>
                      </a:cubicBezTo>
                      <a:cubicBezTo>
                        <a:pt x="14222" y="75031"/>
                        <a:pt x="13014" y="72245"/>
                        <a:pt x="11844" y="69481"/>
                      </a:cubicBezTo>
                      <a:cubicBezTo>
                        <a:pt x="8373" y="61062"/>
                        <a:pt x="5394" y="52680"/>
                        <a:pt x="2904" y="44223"/>
                      </a:cubicBezTo>
                      <a:lnTo>
                        <a:pt x="0" y="7512"/>
                      </a:lnTo>
                      <a:cubicBezTo>
                        <a:pt x="191" y="7894"/>
                        <a:pt x="418" y="8238"/>
                        <a:pt x="641" y="8610"/>
                      </a:cubicBezTo>
                      <a:cubicBezTo>
                        <a:pt x="1473" y="10015"/>
                        <a:pt x="2337" y="11406"/>
                        <a:pt x="3169" y="12764"/>
                      </a:cubicBezTo>
                      <a:cubicBezTo>
                        <a:pt x="4907" y="15490"/>
                        <a:pt x="6640" y="18206"/>
                        <a:pt x="8489" y="20956"/>
                      </a:cubicBezTo>
                      <a:cubicBezTo>
                        <a:pt x="10296" y="23681"/>
                        <a:pt x="12187" y="26398"/>
                        <a:pt x="14106" y="29110"/>
                      </a:cubicBezTo>
                      <a:cubicBezTo>
                        <a:pt x="22781" y="41320"/>
                        <a:pt x="32515" y="53429"/>
                        <a:pt x="43299" y="65407"/>
                      </a:cubicBezTo>
                      <a:cubicBezTo>
                        <a:pt x="50506" y="73375"/>
                        <a:pt x="58163" y="81306"/>
                        <a:pt x="66234" y="89190"/>
                      </a:cubicBezTo>
                      <a:cubicBezTo>
                        <a:pt x="216770" y="235517"/>
                        <a:pt x="523415" y="361757"/>
                        <a:pt x="928771" y="450911"/>
                      </a:cubicBezTo>
                      <a:cubicBezTo>
                        <a:pt x="1073119" y="482625"/>
                        <a:pt x="1229994" y="509665"/>
                        <a:pt x="1396746" y="531184"/>
                      </a:cubicBezTo>
                      <a:cubicBezTo>
                        <a:pt x="1416535" y="533756"/>
                        <a:pt x="1436496" y="536245"/>
                        <a:pt x="1456563" y="538626"/>
                      </a:cubicBezTo>
                      <a:cubicBezTo>
                        <a:pt x="1500917" y="543953"/>
                        <a:pt x="1545917" y="548893"/>
                        <a:pt x="1591521" y="553428"/>
                      </a:cubicBezTo>
                      <a:cubicBezTo>
                        <a:pt x="1619510" y="556228"/>
                        <a:pt x="1647723" y="558824"/>
                        <a:pt x="1676163" y="561289"/>
                      </a:cubicBezTo>
                      <a:cubicBezTo>
                        <a:pt x="1721005" y="565206"/>
                        <a:pt x="1766418" y="568755"/>
                        <a:pt x="1812357" y="571900"/>
                      </a:cubicBezTo>
                      <a:cubicBezTo>
                        <a:pt x="1950181" y="581328"/>
                        <a:pt x="2092573" y="587227"/>
                        <a:pt x="2238389" y="589259"/>
                      </a:cubicBezTo>
                      <a:cubicBezTo>
                        <a:pt x="2248044" y="589418"/>
                        <a:pt x="2257690" y="589525"/>
                        <a:pt x="2267387" y="589608"/>
                      </a:cubicBezTo>
                      <a:cubicBezTo>
                        <a:pt x="2296431" y="589906"/>
                        <a:pt x="2325550" y="590097"/>
                        <a:pt x="2354822" y="590097"/>
                      </a:cubicBezTo>
                      <a:cubicBezTo>
                        <a:pt x="3541051" y="590097"/>
                        <a:pt x="4525639" y="334797"/>
                        <a:pt x="4714085" y="0"/>
                      </a:cubicBezTo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30" name="Freeform: Shape 345">
                  <a:extLst>
                    <a:ext uri="{FF2B5EF4-FFF2-40B4-BE49-F238E27FC236}">
                      <a16:creationId xmlns:a16="http://schemas.microsoft.com/office/drawing/2014/main" id="{269ED2FF-84A8-294F-7D27-4465A7BFB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9656" y="3980104"/>
                  <a:ext cx="1795945" cy="1005835"/>
                </a:xfrm>
                <a:custGeom>
                  <a:avLst/>
                  <a:gdLst>
                    <a:gd name="T0" fmla="*/ 816009 w 2764754"/>
                    <a:gd name="T1" fmla="*/ 338814 h 573974"/>
                    <a:gd name="T2" fmla="*/ 0 w 2764754"/>
                    <a:gd name="T3" fmla="*/ 169407 h 573974"/>
                    <a:gd name="T4" fmla="*/ 816009 w 2764754"/>
                    <a:gd name="T5" fmla="*/ 0 h 573974"/>
                    <a:gd name="T6" fmla="*/ 1632021 w 2764754"/>
                    <a:gd name="T7" fmla="*/ 169407 h 573974"/>
                    <a:gd name="T8" fmla="*/ 816009 w 2764754"/>
                    <a:gd name="T9" fmla="*/ 338814 h 5739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64754" h="573974">
                      <a:moveTo>
                        <a:pt x="1382375" y="573974"/>
                      </a:moveTo>
                      <a:cubicBezTo>
                        <a:pt x="618911" y="573974"/>
                        <a:pt x="0" y="445487"/>
                        <a:pt x="0" y="286987"/>
                      </a:cubicBezTo>
                      <a:cubicBezTo>
                        <a:pt x="0" y="128487"/>
                        <a:pt x="618911" y="0"/>
                        <a:pt x="1382375" y="0"/>
                      </a:cubicBezTo>
                      <a:cubicBezTo>
                        <a:pt x="2145843" y="0"/>
                        <a:pt x="2764755" y="128487"/>
                        <a:pt x="2764755" y="286987"/>
                      </a:cubicBezTo>
                      <a:cubicBezTo>
                        <a:pt x="2764755" y="445487"/>
                        <a:pt x="2145843" y="573974"/>
                        <a:pt x="1382375" y="573974"/>
                      </a:cubicBezTo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346">
                  <a:extLst>
                    <a:ext uri="{FF2B5EF4-FFF2-40B4-BE49-F238E27FC236}">
                      <a16:creationId xmlns:a16="http://schemas.microsoft.com/office/drawing/2014/main" id="{8F04A923-B5C6-8696-7F54-A150C32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189585">
                  <a:off x="8865876" y="5126105"/>
                  <a:ext cx="320919" cy="299961"/>
                </a:xfrm>
                <a:custGeom>
                  <a:avLst/>
                  <a:gdLst>
                    <a:gd name="T0" fmla="*/ 275752 w 494036"/>
                    <a:gd name="T1" fmla="*/ 101042 h 171170"/>
                    <a:gd name="T2" fmla="*/ 42704 w 494036"/>
                    <a:gd name="T3" fmla="*/ 61564 h 171170"/>
                    <a:gd name="T4" fmla="*/ 0 w 494036"/>
                    <a:gd name="T5" fmla="*/ 51954 h 171170"/>
                    <a:gd name="T6" fmla="*/ 15384 w 494036"/>
                    <a:gd name="T7" fmla="*/ 0 h 171170"/>
                    <a:gd name="T8" fmla="*/ 291627 w 494036"/>
                    <a:gd name="T9" fmla="*/ 47385 h 171170"/>
                    <a:gd name="T10" fmla="*/ 275752 w 494036"/>
                    <a:gd name="T11" fmla="*/ 101042 h 17117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94036" h="171170">
                      <a:moveTo>
                        <a:pt x="467143" y="171171"/>
                      </a:moveTo>
                      <a:cubicBezTo>
                        <a:pt x="327916" y="152555"/>
                        <a:pt x="195834" y="130120"/>
                        <a:pt x="72344" y="104294"/>
                      </a:cubicBezTo>
                      <a:cubicBezTo>
                        <a:pt x="47867" y="99005"/>
                        <a:pt x="23761" y="93563"/>
                        <a:pt x="0" y="88014"/>
                      </a:cubicBezTo>
                      <a:lnTo>
                        <a:pt x="26061" y="0"/>
                      </a:lnTo>
                      <a:cubicBezTo>
                        <a:pt x="170409" y="31715"/>
                        <a:pt x="327284" y="58755"/>
                        <a:pt x="494036" y="80273"/>
                      </a:cubicBezTo>
                      <a:lnTo>
                        <a:pt x="467143" y="171171"/>
                      </a:lnTo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32" name="Freeform: Shape 347">
                  <a:extLst>
                    <a:ext uri="{FF2B5EF4-FFF2-40B4-BE49-F238E27FC236}">
                      <a16:creationId xmlns:a16="http://schemas.microsoft.com/office/drawing/2014/main" id="{2C520D33-D036-2965-1A0B-2B50110FC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189585">
                  <a:off x="9210508" y="5253235"/>
                  <a:ext cx="105181" cy="186539"/>
                </a:xfrm>
                <a:custGeom>
                  <a:avLst/>
                  <a:gdLst>
                    <a:gd name="T0" fmla="*/ 79572 w 161920"/>
                    <a:gd name="T1" fmla="*/ 62836 h 106447"/>
                    <a:gd name="T2" fmla="*/ 0 w 161920"/>
                    <a:gd name="T3" fmla="*/ 53788 h 106447"/>
                    <a:gd name="T4" fmla="*/ 15916 w 161920"/>
                    <a:gd name="T5" fmla="*/ 0 h 106447"/>
                    <a:gd name="T6" fmla="*/ 95581 w 161920"/>
                    <a:gd name="T7" fmla="*/ 8737 h 106447"/>
                    <a:gd name="T8" fmla="*/ 79572 w 161920"/>
                    <a:gd name="T9" fmla="*/ 62836 h 1064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1920" h="106447">
                      <a:moveTo>
                        <a:pt x="134800" y="106448"/>
                      </a:moveTo>
                      <a:cubicBezTo>
                        <a:pt x="89196" y="101731"/>
                        <a:pt x="44270" y="96638"/>
                        <a:pt x="0" y="91121"/>
                      </a:cubicBezTo>
                      <a:lnTo>
                        <a:pt x="26963" y="0"/>
                      </a:lnTo>
                      <a:cubicBezTo>
                        <a:pt x="71317" y="5326"/>
                        <a:pt x="116317" y="10266"/>
                        <a:pt x="161920" y="14801"/>
                      </a:cubicBezTo>
                      <a:lnTo>
                        <a:pt x="134800" y="106448"/>
                      </a:lnTo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348">
                  <a:extLst>
                    <a:ext uri="{FF2B5EF4-FFF2-40B4-BE49-F238E27FC236}">
                      <a16:creationId xmlns:a16="http://schemas.microsoft.com/office/drawing/2014/main" id="{EA71A651-9094-EFED-5690-EAB6BE367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189585">
                  <a:off x="9352997" y="5292951"/>
                  <a:ext cx="106139" cy="180631"/>
                </a:xfrm>
                <a:custGeom>
                  <a:avLst/>
                  <a:gdLst>
                    <a:gd name="T0" fmla="*/ 80309 w 163397"/>
                    <a:gd name="T1" fmla="*/ 60846 h 103075"/>
                    <a:gd name="T2" fmla="*/ 0 w 163397"/>
                    <a:gd name="T3" fmla="*/ 54294 h 103075"/>
                    <a:gd name="T4" fmla="*/ 16058 w 163397"/>
                    <a:gd name="T5" fmla="*/ 0 h 103075"/>
                    <a:gd name="T6" fmla="*/ 96453 w 163397"/>
                    <a:gd name="T7" fmla="*/ 6263 h 103075"/>
                    <a:gd name="T8" fmla="*/ 80309 w 163397"/>
                    <a:gd name="T9" fmla="*/ 60846 h 1030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3397" h="103075">
                      <a:moveTo>
                        <a:pt x="136050" y="103076"/>
                      </a:moveTo>
                      <a:cubicBezTo>
                        <a:pt x="90148" y="99754"/>
                        <a:pt x="44772" y="96061"/>
                        <a:pt x="0" y="91977"/>
                      </a:cubicBezTo>
                      <a:lnTo>
                        <a:pt x="27204" y="0"/>
                      </a:lnTo>
                      <a:cubicBezTo>
                        <a:pt x="72046" y="3917"/>
                        <a:pt x="117460" y="7466"/>
                        <a:pt x="163398" y="10610"/>
                      </a:cubicBezTo>
                      <a:lnTo>
                        <a:pt x="136050" y="103076"/>
                      </a:lnTo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/>
                </a:p>
              </p:txBody>
            </p:sp>
            <p:sp>
              <p:nvSpPr>
                <p:cNvPr id="634" name="Freeform: Shape 9">
                  <a:extLst>
                    <a:ext uri="{FF2B5EF4-FFF2-40B4-BE49-F238E27FC236}">
                      <a16:creationId xmlns:a16="http://schemas.microsoft.com/office/drawing/2014/main" id="{61FC57E3-FC7B-A566-EA71-66EDC0E4B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3050" y="2086549"/>
                  <a:ext cx="3168001" cy="1731256"/>
                </a:xfrm>
                <a:custGeom>
                  <a:avLst/>
                  <a:gdLst>
                    <a:gd name="T0" fmla="*/ 2407843 w 4876953"/>
                    <a:gd name="T1" fmla="*/ 590245 h 1238557"/>
                    <a:gd name="T2" fmla="*/ 1626403 w 4876953"/>
                    <a:gd name="T3" fmla="*/ 683438 h 1238557"/>
                    <a:gd name="T4" fmla="*/ 1539816 w 4876953"/>
                    <a:gd name="T5" fmla="*/ 685646 h 1238557"/>
                    <a:gd name="T6" fmla="*/ 1539794 w 4876953"/>
                    <a:gd name="T7" fmla="*/ 685646 h 1238557"/>
                    <a:gd name="T8" fmla="*/ 1481791 w 4876953"/>
                    <a:gd name="T9" fmla="*/ 686382 h 1238557"/>
                    <a:gd name="T10" fmla="*/ 1439424 w 4876953"/>
                    <a:gd name="T11" fmla="*/ 686536 h 1238557"/>
                    <a:gd name="T12" fmla="*/ 1245383 w 4876953"/>
                    <a:gd name="T13" fmla="*/ 683194 h 1238557"/>
                    <a:gd name="T14" fmla="*/ 1183398 w 4876953"/>
                    <a:gd name="T15" fmla="*/ 680718 h 1238557"/>
                    <a:gd name="T16" fmla="*/ 796593 w 4876953"/>
                    <a:gd name="T17" fmla="*/ 647797 h 1238557"/>
                    <a:gd name="T18" fmla="*/ 470989 w 4876953"/>
                    <a:gd name="T19" fmla="*/ 590245 h 1238557"/>
                    <a:gd name="T20" fmla="*/ 239859 w 4876953"/>
                    <a:gd name="T21" fmla="*/ 519853 h 1238557"/>
                    <a:gd name="T22" fmla="*/ 527253 w 4876953"/>
                    <a:gd name="T23" fmla="*/ 425808 h 1238557"/>
                    <a:gd name="T24" fmla="*/ 928180 w 4876953"/>
                    <a:gd name="T25" fmla="*/ 361390 h 1238557"/>
                    <a:gd name="T26" fmla="*/ 1341877 w 4876953"/>
                    <a:gd name="T27" fmla="*/ 335736 h 1238557"/>
                    <a:gd name="T28" fmla="*/ 1405511 w 4876953"/>
                    <a:gd name="T29" fmla="*/ 334687 h 1238557"/>
                    <a:gd name="T30" fmla="*/ 1466141 w 4876953"/>
                    <a:gd name="T31" fmla="*/ 334352 h 1238557"/>
                    <a:gd name="T32" fmla="*/ 1642259 w 4876953"/>
                    <a:gd name="T33" fmla="*/ 337139 h 1238557"/>
                    <a:gd name="T34" fmla="*/ 1698962 w 4876953"/>
                    <a:gd name="T35" fmla="*/ 339234 h 1238557"/>
                    <a:gd name="T36" fmla="*/ 1782609 w 4876953"/>
                    <a:gd name="T37" fmla="*/ 343447 h 1238557"/>
                    <a:gd name="T38" fmla="*/ 2404999 w 4876953"/>
                    <a:gd name="T39" fmla="*/ 425808 h 1238557"/>
                    <a:gd name="T40" fmla="*/ 2667130 w 4876953"/>
                    <a:gd name="T41" fmla="*/ 508081 h 1238557"/>
                    <a:gd name="T42" fmla="*/ 2407843 w 4876953"/>
                    <a:gd name="T43" fmla="*/ 590245 h 1238557"/>
                    <a:gd name="T44" fmla="*/ 2878026 w 4876953"/>
                    <a:gd name="T45" fmla="*/ 353054 h 1238557"/>
                    <a:gd name="T46" fmla="*/ 2405212 w 4876953"/>
                    <a:gd name="T47" fmla="*/ 94509 h 1238557"/>
                    <a:gd name="T48" fmla="*/ 1930383 w 4876953"/>
                    <a:gd name="T49" fmla="*/ 21821 h 1238557"/>
                    <a:gd name="T50" fmla="*/ 1847957 w 4876953"/>
                    <a:gd name="T51" fmla="*/ 14934 h 1238557"/>
                    <a:gd name="T52" fmla="*/ 1792074 w 4876953"/>
                    <a:gd name="T53" fmla="*/ 11054 h 1238557"/>
                    <a:gd name="T54" fmla="*/ 1558696 w 4876953"/>
                    <a:gd name="T55" fmla="*/ 1249 h 1238557"/>
                    <a:gd name="T56" fmla="*/ 1495995 w 4876953"/>
                    <a:gd name="T57" fmla="*/ 291 h 1238557"/>
                    <a:gd name="T58" fmla="*/ 1439424 w 4876953"/>
                    <a:gd name="T59" fmla="*/ 0 h 1238557"/>
                    <a:gd name="T60" fmla="*/ 1089191 w 4876953"/>
                    <a:gd name="T61" fmla="*/ 10898 h 1238557"/>
                    <a:gd name="T62" fmla="*/ 473641 w 4876953"/>
                    <a:gd name="T63" fmla="*/ 94509 h 1238557"/>
                    <a:gd name="T64" fmla="*/ 823 w 4876953"/>
                    <a:gd name="T65" fmla="*/ 353054 h 1238557"/>
                    <a:gd name="T66" fmla="*/ 0 w 4876953"/>
                    <a:gd name="T67" fmla="*/ 365558 h 1238557"/>
                    <a:gd name="T68" fmla="*/ 1714 w 4876953"/>
                    <a:gd name="T69" fmla="*/ 383412 h 1238557"/>
                    <a:gd name="T70" fmla="*/ 4633 w 4876953"/>
                    <a:gd name="T71" fmla="*/ 395093 h 1238557"/>
                    <a:gd name="T72" fmla="*/ 777109 w 4876953"/>
                    <a:gd name="T73" fmla="*/ 690193 h 1238557"/>
                    <a:gd name="T74" fmla="*/ 1163318 w 4876953"/>
                    <a:gd name="T75" fmla="*/ 724387 h 1238557"/>
                    <a:gd name="T76" fmla="*/ 1225210 w 4876953"/>
                    <a:gd name="T77" fmla="*/ 727108 h 1238557"/>
                    <a:gd name="T78" fmla="*/ 1439424 w 4876953"/>
                    <a:gd name="T79" fmla="*/ 731115 h 1238557"/>
                    <a:gd name="T80" fmla="*/ 1461262 w 4876953"/>
                    <a:gd name="T81" fmla="*/ 731073 h 1238557"/>
                    <a:gd name="T82" fmla="*/ 1519174 w 4876953"/>
                    <a:gd name="T83" fmla="*/ 730560 h 1238557"/>
                    <a:gd name="T84" fmla="*/ 1605605 w 4876953"/>
                    <a:gd name="T85" fmla="*/ 728709 h 1238557"/>
                    <a:gd name="T86" fmla="*/ 2874211 w 4876953"/>
                    <a:gd name="T87" fmla="*/ 395093 h 1238557"/>
                    <a:gd name="T88" fmla="*/ 2877126 w 4876953"/>
                    <a:gd name="T89" fmla="*/ 383412 h 1238557"/>
                    <a:gd name="T90" fmla="*/ 2878841 w 4876953"/>
                    <a:gd name="T91" fmla="*/ 365558 h 1238557"/>
                    <a:gd name="T92" fmla="*/ 2878026 w 4876953"/>
                    <a:gd name="T93" fmla="*/ 353054 h 123855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876953" h="1238557">
                      <a:moveTo>
                        <a:pt x="4079051" y="999915"/>
                      </a:moveTo>
                      <a:cubicBezTo>
                        <a:pt x="3710378" y="1086766"/>
                        <a:pt x="3248959" y="1141404"/>
                        <a:pt x="2755239" y="1157791"/>
                      </a:cubicBezTo>
                      <a:cubicBezTo>
                        <a:pt x="2706615" y="1159419"/>
                        <a:pt x="2657740" y="1160661"/>
                        <a:pt x="2608554" y="1161531"/>
                      </a:cubicBezTo>
                      <a:lnTo>
                        <a:pt x="2608517" y="1161531"/>
                      </a:lnTo>
                      <a:cubicBezTo>
                        <a:pt x="2575890" y="1162136"/>
                        <a:pt x="2543110" y="1162513"/>
                        <a:pt x="2510256" y="1162778"/>
                      </a:cubicBezTo>
                      <a:cubicBezTo>
                        <a:pt x="2486383" y="1162964"/>
                        <a:pt x="2462464" y="1163038"/>
                        <a:pt x="2438484" y="1163038"/>
                      </a:cubicBezTo>
                      <a:cubicBezTo>
                        <a:pt x="2327734" y="1163038"/>
                        <a:pt x="2217945" y="1161150"/>
                        <a:pt x="2109764" y="1157377"/>
                      </a:cubicBezTo>
                      <a:cubicBezTo>
                        <a:pt x="2074578" y="1156168"/>
                        <a:pt x="2039572" y="1154772"/>
                        <a:pt x="2004757" y="1153182"/>
                      </a:cubicBezTo>
                      <a:cubicBezTo>
                        <a:pt x="1776111" y="1142650"/>
                        <a:pt x="1555651" y="1123881"/>
                        <a:pt x="1349483" y="1097413"/>
                      </a:cubicBezTo>
                      <a:cubicBezTo>
                        <a:pt x="1150365" y="1071885"/>
                        <a:pt x="964641" y="1039184"/>
                        <a:pt x="797888" y="999915"/>
                      </a:cubicBezTo>
                      <a:cubicBezTo>
                        <a:pt x="646037" y="964116"/>
                        <a:pt x="514968" y="924200"/>
                        <a:pt x="406337" y="880666"/>
                      </a:cubicBezTo>
                      <a:cubicBezTo>
                        <a:pt x="525413" y="822246"/>
                        <a:pt x="692658" y="767454"/>
                        <a:pt x="893203" y="721347"/>
                      </a:cubicBezTo>
                      <a:cubicBezTo>
                        <a:pt x="1094920" y="674943"/>
                        <a:pt x="1324816" y="638237"/>
                        <a:pt x="1572401" y="612220"/>
                      </a:cubicBezTo>
                      <a:cubicBezTo>
                        <a:pt x="1794296" y="588883"/>
                        <a:pt x="2030405" y="574156"/>
                        <a:pt x="2273232" y="568760"/>
                      </a:cubicBezTo>
                      <a:cubicBezTo>
                        <a:pt x="2309037" y="567964"/>
                        <a:pt x="2344981" y="567360"/>
                        <a:pt x="2381032" y="566983"/>
                      </a:cubicBezTo>
                      <a:cubicBezTo>
                        <a:pt x="2415173" y="566606"/>
                        <a:pt x="2449417" y="566415"/>
                        <a:pt x="2483744" y="566415"/>
                      </a:cubicBezTo>
                      <a:cubicBezTo>
                        <a:pt x="2584109" y="566415"/>
                        <a:pt x="2683764" y="568002"/>
                        <a:pt x="2782099" y="571137"/>
                      </a:cubicBezTo>
                      <a:cubicBezTo>
                        <a:pt x="2814261" y="572155"/>
                        <a:pt x="2846293" y="573328"/>
                        <a:pt x="2878158" y="574686"/>
                      </a:cubicBezTo>
                      <a:cubicBezTo>
                        <a:pt x="2925760" y="576686"/>
                        <a:pt x="2973017" y="579063"/>
                        <a:pt x="3019862" y="581822"/>
                      </a:cubicBezTo>
                      <a:cubicBezTo>
                        <a:pt x="3410763" y="604591"/>
                        <a:pt x="3773721" y="652243"/>
                        <a:pt x="4074233" y="721347"/>
                      </a:cubicBezTo>
                      <a:cubicBezTo>
                        <a:pt x="4251807" y="762170"/>
                        <a:pt x="4403264" y="809784"/>
                        <a:pt x="4518302" y="860724"/>
                      </a:cubicBezTo>
                      <a:cubicBezTo>
                        <a:pt x="4401136" y="912046"/>
                        <a:pt x="4253842" y="958715"/>
                        <a:pt x="4079051" y="999915"/>
                      </a:cubicBezTo>
                      <a:moveTo>
                        <a:pt x="4875574" y="598098"/>
                      </a:moveTo>
                      <a:cubicBezTo>
                        <a:pt x="4852597" y="424508"/>
                        <a:pt x="4548225" y="268971"/>
                        <a:pt x="4074595" y="160105"/>
                      </a:cubicBezTo>
                      <a:cubicBezTo>
                        <a:pt x="3842655" y="106750"/>
                        <a:pt x="3570147" y="64607"/>
                        <a:pt x="3270202" y="36967"/>
                      </a:cubicBezTo>
                      <a:cubicBezTo>
                        <a:pt x="3224306" y="32738"/>
                        <a:pt x="3177717" y="28849"/>
                        <a:pt x="3130566" y="25300"/>
                      </a:cubicBezTo>
                      <a:cubicBezTo>
                        <a:pt x="3099268" y="22956"/>
                        <a:pt x="3067705" y="20765"/>
                        <a:pt x="3035896" y="18727"/>
                      </a:cubicBezTo>
                      <a:cubicBezTo>
                        <a:pt x="2907848" y="10531"/>
                        <a:pt x="2775757" y="4907"/>
                        <a:pt x="2640539" y="2116"/>
                      </a:cubicBezTo>
                      <a:cubicBezTo>
                        <a:pt x="2605343" y="1358"/>
                        <a:pt x="2569933" y="828"/>
                        <a:pt x="2534319" y="493"/>
                      </a:cubicBezTo>
                      <a:cubicBezTo>
                        <a:pt x="2502524" y="149"/>
                        <a:pt x="2470576" y="0"/>
                        <a:pt x="2438484" y="0"/>
                      </a:cubicBezTo>
                      <a:cubicBezTo>
                        <a:pt x="2233826" y="0"/>
                        <a:pt x="2035079" y="6382"/>
                        <a:pt x="1845164" y="18462"/>
                      </a:cubicBezTo>
                      <a:cubicBezTo>
                        <a:pt x="1450750" y="43497"/>
                        <a:pt x="1094427" y="92930"/>
                        <a:pt x="802381" y="160105"/>
                      </a:cubicBezTo>
                      <a:cubicBezTo>
                        <a:pt x="328752" y="268971"/>
                        <a:pt x="24365" y="424508"/>
                        <a:pt x="1394" y="598098"/>
                      </a:cubicBezTo>
                      <a:cubicBezTo>
                        <a:pt x="451" y="605122"/>
                        <a:pt x="0" y="612183"/>
                        <a:pt x="0" y="619281"/>
                      </a:cubicBezTo>
                      <a:cubicBezTo>
                        <a:pt x="0" y="629440"/>
                        <a:pt x="943" y="639520"/>
                        <a:pt x="2904" y="649526"/>
                      </a:cubicBezTo>
                      <a:cubicBezTo>
                        <a:pt x="4112" y="656173"/>
                        <a:pt x="5771" y="662746"/>
                        <a:pt x="7848" y="669314"/>
                      </a:cubicBezTo>
                      <a:cubicBezTo>
                        <a:pt x="76456" y="887234"/>
                        <a:pt x="589384" y="1073397"/>
                        <a:pt x="1316476" y="1169234"/>
                      </a:cubicBezTo>
                      <a:cubicBezTo>
                        <a:pt x="1519554" y="1196046"/>
                        <a:pt x="1739293" y="1215755"/>
                        <a:pt x="1970741" y="1227161"/>
                      </a:cubicBezTo>
                      <a:cubicBezTo>
                        <a:pt x="2005435" y="1228901"/>
                        <a:pt x="2040362" y="1230413"/>
                        <a:pt x="2075590" y="1231771"/>
                      </a:cubicBezTo>
                      <a:cubicBezTo>
                        <a:pt x="2193989" y="1236222"/>
                        <a:pt x="2315137" y="1238558"/>
                        <a:pt x="2438484" y="1238558"/>
                      </a:cubicBezTo>
                      <a:cubicBezTo>
                        <a:pt x="2450852" y="1238558"/>
                        <a:pt x="2463142" y="1238520"/>
                        <a:pt x="2475478" y="1238488"/>
                      </a:cubicBezTo>
                      <a:cubicBezTo>
                        <a:pt x="2508328" y="1238376"/>
                        <a:pt x="2541075" y="1238069"/>
                        <a:pt x="2573585" y="1237618"/>
                      </a:cubicBezTo>
                      <a:cubicBezTo>
                        <a:pt x="2622804" y="1236939"/>
                        <a:pt x="2671619" y="1235878"/>
                        <a:pt x="2720006" y="1234483"/>
                      </a:cubicBezTo>
                      <a:cubicBezTo>
                        <a:pt x="3869822" y="1200917"/>
                        <a:pt x="4776300" y="964228"/>
                        <a:pt x="4869111" y="669314"/>
                      </a:cubicBezTo>
                      <a:cubicBezTo>
                        <a:pt x="4871178" y="662746"/>
                        <a:pt x="4872851" y="656173"/>
                        <a:pt x="4874050" y="649526"/>
                      </a:cubicBezTo>
                      <a:cubicBezTo>
                        <a:pt x="4876024" y="639520"/>
                        <a:pt x="4876954" y="629440"/>
                        <a:pt x="4876954" y="619281"/>
                      </a:cubicBezTo>
                      <a:cubicBezTo>
                        <a:pt x="4876954" y="612183"/>
                        <a:pt x="4876503" y="605122"/>
                        <a:pt x="4875574" y="598098"/>
                      </a:cubicBezTo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189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en-IN" dirty="0"/>
                </a:p>
              </p:txBody>
            </p:sp>
            <p:sp>
              <p:nvSpPr>
                <p:cNvPr id="635" name="Freeform: Shape 428">
                  <a:extLst>
                    <a:ext uri="{FF2B5EF4-FFF2-40B4-BE49-F238E27FC236}">
                      <a16:creationId xmlns:a16="http://schemas.microsoft.com/office/drawing/2014/main" id="{63394615-60F5-ABAF-10B9-10977C6B6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8781" y="2158258"/>
                  <a:ext cx="3076537" cy="1121316"/>
                </a:xfrm>
                <a:custGeom>
                  <a:avLst/>
                  <a:gdLst>
                    <a:gd name="T0" fmla="*/ 2789348 w 4726081"/>
                    <a:gd name="T1" fmla="*/ 314338 h 805146"/>
                    <a:gd name="T2" fmla="*/ 2675784 w 4726081"/>
                    <a:gd name="T3" fmla="*/ 204158 h 805146"/>
                    <a:gd name="T4" fmla="*/ 2350690 w 4726081"/>
                    <a:gd name="T5" fmla="*/ 93375 h 805146"/>
                    <a:gd name="T6" fmla="*/ 1394894 w 4726081"/>
                    <a:gd name="T7" fmla="*/ 0 h 805146"/>
                    <a:gd name="T8" fmla="*/ 439086 w 4726081"/>
                    <a:gd name="T9" fmla="*/ 93375 h 805146"/>
                    <a:gd name="T10" fmla="*/ 113995 w 4726081"/>
                    <a:gd name="T11" fmla="*/ 204158 h 805146"/>
                    <a:gd name="T12" fmla="*/ 423 w 4726081"/>
                    <a:gd name="T13" fmla="*/ 314404 h 805146"/>
                    <a:gd name="T14" fmla="*/ 0 w 4726081"/>
                    <a:gd name="T15" fmla="*/ 320980 h 805146"/>
                    <a:gd name="T16" fmla="*/ 888 w 4726081"/>
                    <a:gd name="T17" fmla="*/ 330253 h 805146"/>
                    <a:gd name="T18" fmla="*/ 1001 w 4726081"/>
                    <a:gd name="T19" fmla="*/ 330854 h 805146"/>
                    <a:gd name="T20" fmla="*/ 2581 w 4726081"/>
                    <a:gd name="T21" fmla="*/ 337118 h 805146"/>
                    <a:gd name="T22" fmla="*/ 123345 w 4726081"/>
                    <a:gd name="T23" fmla="*/ 442728 h 805146"/>
                    <a:gd name="T24" fmla="*/ 195328 w 4726081"/>
                    <a:gd name="T25" fmla="*/ 475274 h 805146"/>
                    <a:gd name="T26" fmla="*/ 482722 w 4726081"/>
                    <a:gd name="T27" fmla="*/ 381232 h 805146"/>
                    <a:gd name="T28" fmla="*/ 1421610 w 4726081"/>
                    <a:gd name="T29" fmla="*/ 289774 h 805146"/>
                    <a:gd name="T30" fmla="*/ 2360463 w 4726081"/>
                    <a:gd name="T31" fmla="*/ 381232 h 805146"/>
                    <a:gd name="T32" fmla="*/ 2622592 w 4726081"/>
                    <a:gd name="T33" fmla="*/ 463503 h 805146"/>
                    <a:gd name="T34" fmla="*/ 2666445 w 4726081"/>
                    <a:gd name="T35" fmla="*/ 442728 h 805146"/>
                    <a:gd name="T36" fmla="*/ 2787226 w 4726081"/>
                    <a:gd name="T37" fmla="*/ 337095 h 805146"/>
                    <a:gd name="T38" fmla="*/ 2788772 w 4726081"/>
                    <a:gd name="T39" fmla="*/ 330854 h 805146"/>
                    <a:gd name="T40" fmla="*/ 2788896 w 4726081"/>
                    <a:gd name="T41" fmla="*/ 330253 h 805146"/>
                    <a:gd name="T42" fmla="*/ 2789782 w 4726081"/>
                    <a:gd name="T43" fmla="*/ 320980 h 805146"/>
                    <a:gd name="T44" fmla="*/ 2789348 w 4726081"/>
                    <a:gd name="T45" fmla="*/ 314338 h 80514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726081" h="805146">
                      <a:moveTo>
                        <a:pt x="4725348" y="532510"/>
                      </a:moveTo>
                      <a:cubicBezTo>
                        <a:pt x="4717686" y="474662"/>
                        <a:pt x="4649376" y="408353"/>
                        <a:pt x="4532962" y="345858"/>
                      </a:cubicBezTo>
                      <a:cubicBezTo>
                        <a:pt x="4402818" y="275995"/>
                        <a:pt x="4212411" y="211086"/>
                        <a:pt x="3982231" y="158183"/>
                      </a:cubicBezTo>
                      <a:cubicBezTo>
                        <a:pt x="3538663" y="56192"/>
                        <a:pt x="2963632" y="0"/>
                        <a:pt x="2363046" y="0"/>
                      </a:cubicBezTo>
                      <a:cubicBezTo>
                        <a:pt x="1762450" y="0"/>
                        <a:pt x="1187405" y="56192"/>
                        <a:pt x="743842" y="158183"/>
                      </a:cubicBezTo>
                      <a:cubicBezTo>
                        <a:pt x="513681" y="211086"/>
                        <a:pt x="323241" y="275995"/>
                        <a:pt x="193116" y="345858"/>
                      </a:cubicBezTo>
                      <a:cubicBezTo>
                        <a:pt x="76716" y="408353"/>
                        <a:pt x="8410" y="474662"/>
                        <a:pt x="716" y="532621"/>
                      </a:cubicBezTo>
                      <a:cubicBezTo>
                        <a:pt x="223" y="536212"/>
                        <a:pt x="0" y="539948"/>
                        <a:pt x="0" y="543762"/>
                      </a:cubicBezTo>
                      <a:cubicBezTo>
                        <a:pt x="0" y="549125"/>
                        <a:pt x="488" y="554409"/>
                        <a:pt x="1505" y="559470"/>
                      </a:cubicBezTo>
                      <a:lnTo>
                        <a:pt x="1696" y="560489"/>
                      </a:lnTo>
                      <a:cubicBezTo>
                        <a:pt x="2300" y="563889"/>
                        <a:pt x="3164" y="567327"/>
                        <a:pt x="4372" y="571100"/>
                      </a:cubicBezTo>
                      <a:cubicBezTo>
                        <a:pt x="22140" y="627631"/>
                        <a:pt x="94823" y="691181"/>
                        <a:pt x="208955" y="750011"/>
                      </a:cubicBezTo>
                      <a:cubicBezTo>
                        <a:pt x="245768" y="768971"/>
                        <a:pt x="286466" y="787359"/>
                        <a:pt x="330899" y="805146"/>
                      </a:cubicBezTo>
                      <a:cubicBezTo>
                        <a:pt x="449975" y="746727"/>
                        <a:pt x="617220" y="691935"/>
                        <a:pt x="817765" y="645833"/>
                      </a:cubicBezTo>
                      <a:cubicBezTo>
                        <a:pt x="1252240" y="545911"/>
                        <a:pt x="1817105" y="490896"/>
                        <a:pt x="2408306" y="490896"/>
                      </a:cubicBezTo>
                      <a:cubicBezTo>
                        <a:pt x="2999478" y="490896"/>
                        <a:pt x="3564381" y="545911"/>
                        <a:pt x="3998786" y="645833"/>
                      </a:cubicBezTo>
                      <a:cubicBezTo>
                        <a:pt x="4176383" y="686651"/>
                        <a:pt x="4327821" y="734269"/>
                        <a:pt x="4442851" y="785205"/>
                      </a:cubicBezTo>
                      <a:cubicBezTo>
                        <a:pt x="4469158" y="773692"/>
                        <a:pt x="4493900" y="761984"/>
                        <a:pt x="4517141" y="750011"/>
                      </a:cubicBezTo>
                      <a:cubicBezTo>
                        <a:pt x="4631260" y="691181"/>
                        <a:pt x="4703961" y="627631"/>
                        <a:pt x="4721752" y="571062"/>
                      </a:cubicBezTo>
                      <a:cubicBezTo>
                        <a:pt x="4722932" y="567327"/>
                        <a:pt x="4723787" y="563889"/>
                        <a:pt x="4724372" y="560489"/>
                      </a:cubicBezTo>
                      <a:lnTo>
                        <a:pt x="4724581" y="559470"/>
                      </a:lnTo>
                      <a:cubicBezTo>
                        <a:pt x="4725580" y="554409"/>
                        <a:pt x="4726082" y="549125"/>
                        <a:pt x="4726082" y="543762"/>
                      </a:cubicBezTo>
                      <a:cubicBezTo>
                        <a:pt x="4726082" y="539948"/>
                        <a:pt x="4725845" y="536212"/>
                        <a:pt x="4725348" y="532510"/>
                      </a:cubicBezTo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189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0B0C0BD1-F0E6-DCE3-B086-CBC5D8720623}"/>
                  </a:ext>
                </a:extLst>
              </p:cNvPr>
              <p:cNvGrpSpPr/>
              <p:nvPr/>
            </p:nvGrpSpPr>
            <p:grpSpPr>
              <a:xfrm>
                <a:off x="6164583" y="4285026"/>
                <a:ext cx="2293561" cy="940319"/>
                <a:chOff x="3284241" y="4045392"/>
                <a:chExt cx="2301739" cy="943169"/>
              </a:xfrm>
            </p:grpSpPr>
            <p:pic>
              <p:nvPicPr>
                <p:cNvPr id="547" name="Picture 30">
                  <a:extLst>
                    <a:ext uri="{FF2B5EF4-FFF2-40B4-BE49-F238E27FC236}">
                      <a16:creationId xmlns:a16="http://schemas.microsoft.com/office/drawing/2014/main" id="{7915CA93-A4A3-965E-37E0-B158FBB4E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rot="12175989" flipV="1">
                  <a:off x="3824319" y="4707896"/>
                  <a:ext cx="274154" cy="237113"/>
                </a:xfrm>
                <a:prstGeom prst="rect">
                  <a:avLst/>
                </a:prstGeom>
              </p:spPr>
            </p:pic>
            <p:pic>
              <p:nvPicPr>
                <p:cNvPr id="548" name="Picture 13">
                  <a:extLst>
                    <a:ext uri="{FF2B5EF4-FFF2-40B4-BE49-F238E27FC236}">
                      <a16:creationId xmlns:a16="http://schemas.microsoft.com/office/drawing/2014/main" id="{043B8124-07BB-F27D-8E07-314CD666E8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013566" flipV="1">
                  <a:off x="4709348" y="4768977"/>
                  <a:ext cx="274154" cy="1787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9" name="Picture 22">
                  <a:extLst>
                    <a:ext uri="{FF2B5EF4-FFF2-40B4-BE49-F238E27FC236}">
                      <a16:creationId xmlns:a16="http://schemas.microsoft.com/office/drawing/2014/main" id="{B29EE3FB-3AF0-6FC0-62C5-E0A805B0F2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93944">
                  <a:off x="4006067" y="4783622"/>
                  <a:ext cx="274154" cy="1844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0" name="Picture 30">
                  <a:extLst>
                    <a:ext uri="{FF2B5EF4-FFF2-40B4-BE49-F238E27FC236}">
                      <a16:creationId xmlns:a16="http://schemas.microsoft.com/office/drawing/2014/main" id="{064C2C40-9A14-157E-9E08-81155E17F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flipV="1">
                  <a:off x="4501453" y="4782047"/>
                  <a:ext cx="201912" cy="174632"/>
                </a:xfrm>
                <a:prstGeom prst="rect">
                  <a:avLst/>
                </a:prstGeom>
              </p:spPr>
            </p:pic>
            <p:pic>
              <p:nvPicPr>
                <p:cNvPr id="551" name="Picture 28">
                  <a:extLst>
                    <a:ext uri="{FF2B5EF4-FFF2-40B4-BE49-F238E27FC236}">
                      <a16:creationId xmlns:a16="http://schemas.microsoft.com/office/drawing/2014/main" id="{BF0D31DE-2DFB-840F-E192-A3E1FB5429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2198">
                  <a:off x="4927333" y="4747262"/>
                  <a:ext cx="201912" cy="1682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2" name="Picture 24">
                  <a:extLst>
                    <a:ext uri="{FF2B5EF4-FFF2-40B4-BE49-F238E27FC236}">
                      <a16:creationId xmlns:a16="http://schemas.microsoft.com/office/drawing/2014/main" id="{6F846CAC-85CB-2387-4107-2268C7CE62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4421833" y="4808192"/>
                  <a:ext cx="201911" cy="168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3" name="Picture 12">
                  <a:extLst>
                    <a:ext uri="{FF2B5EF4-FFF2-40B4-BE49-F238E27FC236}">
                      <a16:creationId xmlns:a16="http://schemas.microsoft.com/office/drawing/2014/main" id="{81853133-0C81-87A4-82E0-9C6A3E785A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12578">
                  <a:off x="4121380" y="4729544"/>
                  <a:ext cx="201911" cy="1203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4" name="Picture 33">
                  <a:extLst>
                    <a:ext uri="{FF2B5EF4-FFF2-40B4-BE49-F238E27FC236}">
                      <a16:creationId xmlns:a16="http://schemas.microsoft.com/office/drawing/2014/main" id="{59E863E8-B2F6-F59F-957B-B69DA9B07E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18477">
                  <a:off x="4421042" y="4698411"/>
                  <a:ext cx="262192" cy="1190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5" name="Picture 9">
                  <a:extLst>
                    <a:ext uri="{FF2B5EF4-FFF2-40B4-BE49-F238E27FC236}">
                      <a16:creationId xmlns:a16="http://schemas.microsoft.com/office/drawing/2014/main" id="{AB595D0D-1470-B304-8FCC-ADBB3923C0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3784990" y="4561813"/>
                  <a:ext cx="173309" cy="121091"/>
                </a:xfrm>
                <a:prstGeom prst="rect">
                  <a:avLst/>
                </a:prstGeom>
              </p:spPr>
            </p:pic>
            <p:pic>
              <p:nvPicPr>
                <p:cNvPr id="556" name="Picture 10">
                  <a:extLst>
                    <a:ext uri="{FF2B5EF4-FFF2-40B4-BE49-F238E27FC236}">
                      <a16:creationId xmlns:a16="http://schemas.microsoft.com/office/drawing/2014/main" id="{4C5328E2-BE15-1553-AECB-536AFD181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3692932" y="4709741"/>
                  <a:ext cx="179519" cy="154962"/>
                </a:xfrm>
                <a:prstGeom prst="rect">
                  <a:avLst/>
                </a:prstGeom>
              </p:spPr>
            </p:pic>
            <p:pic>
              <p:nvPicPr>
                <p:cNvPr id="557" name="Picture 11">
                  <a:extLst>
                    <a:ext uri="{FF2B5EF4-FFF2-40B4-BE49-F238E27FC236}">
                      <a16:creationId xmlns:a16="http://schemas.microsoft.com/office/drawing/2014/main" id="{B28E9B61-4AFF-34BA-305B-2BC4C52EBD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17736" y="4514955"/>
                  <a:ext cx="248955" cy="151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8" name="Picture 13">
                  <a:extLst>
                    <a:ext uri="{FF2B5EF4-FFF2-40B4-BE49-F238E27FC236}">
                      <a16:creationId xmlns:a16="http://schemas.microsoft.com/office/drawing/2014/main" id="{CCF029C6-1209-E65B-1FD6-5D3A862D39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7195" y="4549615"/>
                  <a:ext cx="208309" cy="1614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9" name="Picture 14">
                  <a:extLst>
                    <a:ext uri="{FF2B5EF4-FFF2-40B4-BE49-F238E27FC236}">
                      <a16:creationId xmlns:a16="http://schemas.microsoft.com/office/drawing/2014/main" id="{055E4722-AC0F-5D33-837C-D3A59FBB80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4659" y="4163372"/>
                  <a:ext cx="375973" cy="3135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0" name="Picture 15">
                  <a:extLst>
                    <a:ext uri="{FF2B5EF4-FFF2-40B4-BE49-F238E27FC236}">
                      <a16:creationId xmlns:a16="http://schemas.microsoft.com/office/drawing/2014/main" id="{CABFC2BD-9EBA-7A3D-86C1-1264B91ED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4350864" y="4654233"/>
                  <a:ext cx="179519" cy="202382"/>
                </a:xfrm>
                <a:prstGeom prst="rect">
                  <a:avLst/>
                </a:prstGeom>
              </p:spPr>
            </p:pic>
            <p:pic>
              <p:nvPicPr>
                <p:cNvPr id="561" name="Picture 16">
                  <a:extLst>
                    <a:ext uri="{FF2B5EF4-FFF2-40B4-BE49-F238E27FC236}">
                      <a16:creationId xmlns:a16="http://schemas.microsoft.com/office/drawing/2014/main" id="{D6EF5CF5-6E43-95EB-4DE3-584601D71C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3521255" y="4307076"/>
                  <a:ext cx="170204" cy="247544"/>
                </a:xfrm>
                <a:prstGeom prst="rect">
                  <a:avLst/>
                </a:prstGeom>
              </p:spPr>
            </p:pic>
            <p:pic>
              <p:nvPicPr>
                <p:cNvPr id="562" name="Picture 17">
                  <a:extLst>
                    <a:ext uri="{FF2B5EF4-FFF2-40B4-BE49-F238E27FC236}">
                      <a16:creationId xmlns:a16="http://schemas.microsoft.com/office/drawing/2014/main" id="{6DB9025C-0FB1-CD0D-E9E0-51E85125D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>
                <a:xfrm>
                  <a:off x="3346040" y="4312985"/>
                  <a:ext cx="212826" cy="223270"/>
                </a:xfrm>
                <a:prstGeom prst="rect">
                  <a:avLst/>
                </a:prstGeom>
              </p:spPr>
            </p:pic>
            <p:pic>
              <p:nvPicPr>
                <p:cNvPr id="563" name="Picture 18">
                  <a:extLst>
                    <a:ext uri="{FF2B5EF4-FFF2-40B4-BE49-F238E27FC236}">
                      <a16:creationId xmlns:a16="http://schemas.microsoft.com/office/drawing/2014/main" id="{17165714-58E5-4468-B342-0583B2767B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5567" y="4048439"/>
                  <a:ext cx="221576" cy="154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4" name="Picture 20">
                  <a:extLst>
                    <a:ext uri="{FF2B5EF4-FFF2-40B4-BE49-F238E27FC236}">
                      <a16:creationId xmlns:a16="http://schemas.microsoft.com/office/drawing/2014/main" id="{B23BE775-C1E6-9DCE-7642-96951464C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/>
                <a:stretch>
                  <a:fillRect/>
                </a:stretch>
              </p:blipFill>
              <p:spPr>
                <a:xfrm>
                  <a:off x="5034956" y="4348059"/>
                  <a:ext cx="191374" cy="143671"/>
                </a:xfrm>
                <a:prstGeom prst="rect">
                  <a:avLst/>
                </a:prstGeom>
              </p:spPr>
            </p:pic>
            <p:pic>
              <p:nvPicPr>
                <p:cNvPr id="565" name="Picture 22">
                  <a:extLst>
                    <a:ext uri="{FF2B5EF4-FFF2-40B4-BE49-F238E27FC236}">
                      <a16:creationId xmlns:a16="http://schemas.microsoft.com/office/drawing/2014/main" id="{449F4A84-380A-BE5F-CE97-9179D21CCC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1619" y="4148754"/>
                  <a:ext cx="245850" cy="165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6" name="Picture 23">
                  <a:extLst>
                    <a:ext uri="{FF2B5EF4-FFF2-40B4-BE49-F238E27FC236}">
                      <a16:creationId xmlns:a16="http://schemas.microsoft.com/office/drawing/2014/main" id="{B171D138-6E58-2A16-7694-05CEE1A4FB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4645" y="4101297"/>
                  <a:ext cx="286778" cy="226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7" name="Picture 26">
                  <a:extLst>
                    <a:ext uri="{FF2B5EF4-FFF2-40B4-BE49-F238E27FC236}">
                      <a16:creationId xmlns:a16="http://schemas.microsoft.com/office/drawing/2014/main" id="{24378750-1D78-7648-8D46-24D400EE7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3312" y="4656849"/>
                  <a:ext cx="148470" cy="226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8" name="Picture 27">
                  <a:extLst>
                    <a:ext uri="{FF2B5EF4-FFF2-40B4-BE49-F238E27FC236}">
                      <a16:creationId xmlns:a16="http://schemas.microsoft.com/office/drawing/2014/main" id="{621B96A7-C321-39D2-91A9-6C2C45290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>
                <a:xfrm>
                  <a:off x="4315366" y="4445680"/>
                  <a:ext cx="212826" cy="222988"/>
                </a:xfrm>
                <a:prstGeom prst="rect">
                  <a:avLst/>
                </a:prstGeom>
              </p:spPr>
            </p:pic>
            <p:pic>
              <p:nvPicPr>
                <p:cNvPr id="569" name="Picture 28">
                  <a:extLst>
                    <a:ext uri="{FF2B5EF4-FFF2-40B4-BE49-F238E27FC236}">
                      <a16:creationId xmlns:a16="http://schemas.microsoft.com/office/drawing/2014/main" id="{5B54AC93-10CE-450C-3509-660B04C6B1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2343" y="4400319"/>
                  <a:ext cx="376256" cy="3135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0" name="Picture 29">
                  <a:extLst>
                    <a:ext uri="{FF2B5EF4-FFF2-40B4-BE49-F238E27FC236}">
                      <a16:creationId xmlns:a16="http://schemas.microsoft.com/office/drawing/2014/main" id="{2E2B87F5-A24E-AC14-D200-18E62D263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/>
                <a:stretch>
                  <a:fillRect/>
                </a:stretch>
              </p:blipFill>
              <p:spPr>
                <a:xfrm>
                  <a:off x="4429663" y="4341142"/>
                  <a:ext cx="408717" cy="162866"/>
                </a:xfrm>
                <a:prstGeom prst="rect">
                  <a:avLst/>
                </a:prstGeom>
              </p:spPr>
            </p:pic>
            <p:pic>
              <p:nvPicPr>
                <p:cNvPr id="571" name="Picture 30">
                  <a:extLst>
                    <a:ext uri="{FF2B5EF4-FFF2-40B4-BE49-F238E27FC236}">
                      <a16:creationId xmlns:a16="http://schemas.microsoft.com/office/drawing/2014/main" id="{314C943A-02DA-A2B0-9B49-E63AE9570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5304378" y="4365749"/>
                  <a:ext cx="198995" cy="172744"/>
                </a:xfrm>
                <a:prstGeom prst="rect">
                  <a:avLst/>
                </a:prstGeom>
              </p:spPr>
            </p:pic>
            <p:pic>
              <p:nvPicPr>
                <p:cNvPr id="572" name="Picture 32">
                  <a:extLst>
                    <a:ext uri="{FF2B5EF4-FFF2-40B4-BE49-F238E27FC236}">
                      <a16:creationId xmlns:a16="http://schemas.microsoft.com/office/drawing/2014/main" id="{128B486D-CB29-FC97-A428-5E7F3502A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rcRect/>
                <a:stretch>
                  <a:fillRect/>
                </a:stretch>
              </p:blipFill>
              <p:spPr>
                <a:xfrm>
                  <a:off x="4683133" y="4230377"/>
                  <a:ext cx="263915" cy="228633"/>
                </a:xfrm>
                <a:prstGeom prst="rect">
                  <a:avLst/>
                </a:prstGeom>
              </p:spPr>
            </p:pic>
            <p:pic>
              <p:nvPicPr>
                <p:cNvPr id="573" name="Picture 36">
                  <a:extLst>
                    <a:ext uri="{FF2B5EF4-FFF2-40B4-BE49-F238E27FC236}">
                      <a16:creationId xmlns:a16="http://schemas.microsoft.com/office/drawing/2014/main" id="{FF82ECE8-D328-6663-2F02-54979589E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2140" y="4660247"/>
                  <a:ext cx="198149" cy="1798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4" name="Picture 38">
                  <a:extLst>
                    <a:ext uri="{FF2B5EF4-FFF2-40B4-BE49-F238E27FC236}">
                      <a16:creationId xmlns:a16="http://schemas.microsoft.com/office/drawing/2014/main" id="{DBAC4D72-9342-2793-C3D3-69221B49A3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068"/>
                <a:stretch>
                  <a:fillRect/>
                </a:stretch>
              </p:blipFill>
              <p:spPr bwMode="auto">
                <a:xfrm>
                  <a:off x="4537040" y="4207363"/>
                  <a:ext cx="250649" cy="1315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5" name="Picture 39">
                  <a:extLst>
                    <a:ext uri="{FF2B5EF4-FFF2-40B4-BE49-F238E27FC236}">
                      <a16:creationId xmlns:a16="http://schemas.microsoft.com/office/drawing/2014/main" id="{22929921-13D9-7386-5F09-5B93AFDBFB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2580" y="4507868"/>
                  <a:ext cx="156373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6" name="Picture 40">
                  <a:extLst>
                    <a:ext uri="{FF2B5EF4-FFF2-40B4-BE49-F238E27FC236}">
                      <a16:creationId xmlns:a16="http://schemas.microsoft.com/office/drawing/2014/main" id="{468CCB46-90A0-D5E4-8365-98EA563490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9353" y="4662587"/>
                  <a:ext cx="219883" cy="199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7" name="Picture 41">
                  <a:extLst>
                    <a:ext uri="{FF2B5EF4-FFF2-40B4-BE49-F238E27FC236}">
                      <a16:creationId xmlns:a16="http://schemas.microsoft.com/office/drawing/2014/main" id="{76D37DC4-1364-53D6-9ACD-723F13804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3818" y="4046466"/>
                  <a:ext cx="205770" cy="202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8" name="Picture 44">
                  <a:extLst>
                    <a:ext uri="{FF2B5EF4-FFF2-40B4-BE49-F238E27FC236}">
                      <a16:creationId xmlns:a16="http://schemas.microsoft.com/office/drawing/2014/main" id="{E9373EB7-4D38-9831-A3C8-774F7EFDD3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9553799">
                  <a:off x="3524101" y="4210066"/>
                  <a:ext cx="292424" cy="200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9" name="Picture 45">
                  <a:extLst>
                    <a:ext uri="{FF2B5EF4-FFF2-40B4-BE49-F238E27FC236}">
                      <a16:creationId xmlns:a16="http://schemas.microsoft.com/office/drawing/2014/main" id="{4B5563A5-C303-B9A3-496B-5884D08800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8073" y="4616960"/>
                  <a:ext cx="148470" cy="116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0" name="Picture 46">
                  <a:extLst>
                    <a:ext uri="{FF2B5EF4-FFF2-40B4-BE49-F238E27FC236}">
                      <a16:creationId xmlns:a16="http://schemas.microsoft.com/office/drawing/2014/main" id="{CA651048-692E-4A8C-AA65-58D8044F46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6138" y="4698543"/>
                  <a:ext cx="172745" cy="227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1" name="Picture 48">
                  <a:extLst>
                    <a:ext uri="{FF2B5EF4-FFF2-40B4-BE49-F238E27FC236}">
                      <a16:creationId xmlns:a16="http://schemas.microsoft.com/office/drawing/2014/main" id="{1A3373A7-C92C-1396-579A-2DA670E686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4069" y="4726403"/>
                  <a:ext cx="219318" cy="1620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2" name="Picture 14">
                  <a:extLst>
                    <a:ext uri="{FF2B5EF4-FFF2-40B4-BE49-F238E27FC236}">
                      <a16:creationId xmlns:a16="http://schemas.microsoft.com/office/drawing/2014/main" id="{6610E81A-ED64-4263-21E9-5092DA41D7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90532" y="4492147"/>
                  <a:ext cx="375973" cy="3135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3" name="Picture 38">
                  <a:extLst>
                    <a:ext uri="{FF2B5EF4-FFF2-40B4-BE49-F238E27FC236}">
                      <a16:creationId xmlns:a16="http://schemas.microsoft.com/office/drawing/2014/main" id="{312E047B-4203-6268-3A8E-D2A5592C17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068"/>
                <a:stretch>
                  <a:fillRect/>
                </a:stretch>
              </p:blipFill>
              <p:spPr bwMode="auto">
                <a:xfrm>
                  <a:off x="4263658" y="4857026"/>
                  <a:ext cx="250649" cy="1315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4" name="Picture 44">
                  <a:extLst>
                    <a:ext uri="{FF2B5EF4-FFF2-40B4-BE49-F238E27FC236}">
                      <a16:creationId xmlns:a16="http://schemas.microsoft.com/office/drawing/2014/main" id="{623B5A7A-9115-CE85-C7B6-5020945ED9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9488" y="4600816"/>
                  <a:ext cx="292424" cy="200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5" name="Picture 22">
                  <a:extLst>
                    <a:ext uri="{FF2B5EF4-FFF2-40B4-BE49-F238E27FC236}">
                      <a16:creationId xmlns:a16="http://schemas.microsoft.com/office/drawing/2014/main" id="{FCF524CF-6C23-DADB-65FB-A318FC2AA6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6303" y="4343205"/>
                  <a:ext cx="341465" cy="1844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6" name="Picture 12">
                  <a:extLst>
                    <a:ext uri="{FF2B5EF4-FFF2-40B4-BE49-F238E27FC236}">
                      <a16:creationId xmlns:a16="http://schemas.microsoft.com/office/drawing/2014/main" id="{46CC3070-8FCA-EE42-2F64-1076A22C11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12578">
                  <a:off x="3572255" y="4434801"/>
                  <a:ext cx="341465" cy="163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7" name="Picture 44">
                  <a:extLst>
                    <a:ext uri="{FF2B5EF4-FFF2-40B4-BE49-F238E27FC236}">
                      <a16:creationId xmlns:a16="http://schemas.microsoft.com/office/drawing/2014/main" id="{81B306D4-BB63-0EEB-B30A-69038FB82B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4235132" y="4642333"/>
                  <a:ext cx="251486" cy="138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8" name="Picture 8">
                  <a:extLst>
                    <a:ext uri="{FF2B5EF4-FFF2-40B4-BE49-F238E27FC236}">
                      <a16:creationId xmlns:a16="http://schemas.microsoft.com/office/drawing/2014/main" id="{F9BB846D-D065-12F3-6790-BDA3CA9C2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rcRect/>
                <a:stretch>
                  <a:fillRect/>
                </a:stretch>
              </p:blipFill>
              <p:spPr>
                <a:xfrm>
                  <a:off x="4370336" y="4429320"/>
                  <a:ext cx="258400" cy="157785"/>
                </a:xfrm>
                <a:prstGeom prst="rect">
                  <a:avLst/>
                </a:prstGeom>
              </p:spPr>
            </p:pic>
            <p:pic>
              <p:nvPicPr>
                <p:cNvPr id="589" name="Picture 9">
                  <a:extLst>
                    <a:ext uri="{FF2B5EF4-FFF2-40B4-BE49-F238E27FC236}">
                      <a16:creationId xmlns:a16="http://schemas.microsoft.com/office/drawing/2014/main" id="{FB8F6CD0-4EF0-207E-89F1-8D5D15722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4024264" y="4058980"/>
                  <a:ext cx="215860" cy="121091"/>
                </a:xfrm>
                <a:prstGeom prst="rect">
                  <a:avLst/>
                </a:prstGeom>
              </p:spPr>
            </p:pic>
            <p:pic>
              <p:nvPicPr>
                <p:cNvPr id="590" name="Picture 10">
                  <a:extLst>
                    <a:ext uri="{FF2B5EF4-FFF2-40B4-BE49-F238E27FC236}">
                      <a16:creationId xmlns:a16="http://schemas.microsoft.com/office/drawing/2014/main" id="{6AADF215-8B55-FD95-C0FF-689CCCA8D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3869234" y="4377747"/>
                  <a:ext cx="223595" cy="154962"/>
                </a:xfrm>
                <a:prstGeom prst="rect">
                  <a:avLst/>
                </a:prstGeom>
              </p:spPr>
            </p:pic>
            <p:pic>
              <p:nvPicPr>
                <p:cNvPr id="591" name="Picture 21">
                  <a:extLst>
                    <a:ext uri="{FF2B5EF4-FFF2-40B4-BE49-F238E27FC236}">
                      <a16:creationId xmlns:a16="http://schemas.microsoft.com/office/drawing/2014/main" id="{E6B3F1DE-AE46-DAE0-6B24-80A69BAC7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4025240" y="4465469"/>
                  <a:ext cx="247852" cy="172744"/>
                </a:xfrm>
                <a:prstGeom prst="rect">
                  <a:avLst/>
                </a:prstGeom>
              </p:spPr>
            </p:pic>
            <p:pic>
              <p:nvPicPr>
                <p:cNvPr id="592" name="Picture 39">
                  <a:extLst>
                    <a:ext uri="{FF2B5EF4-FFF2-40B4-BE49-F238E27FC236}">
                      <a16:creationId xmlns:a16="http://schemas.microsoft.com/office/drawing/2014/main" id="{123D73D3-E936-3F26-215D-234253E03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13852" y="4278667"/>
                  <a:ext cx="198019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3" name="Picture 45">
                  <a:extLst>
                    <a:ext uri="{FF2B5EF4-FFF2-40B4-BE49-F238E27FC236}">
                      <a16:creationId xmlns:a16="http://schemas.microsoft.com/office/drawing/2014/main" id="{6FE1BBDD-09CF-3AF5-A264-567080C05C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85823">
                  <a:off x="4303897" y="4184835"/>
                  <a:ext cx="184923" cy="116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4" name="Picture 39">
                  <a:extLst>
                    <a:ext uri="{FF2B5EF4-FFF2-40B4-BE49-F238E27FC236}">
                      <a16:creationId xmlns:a16="http://schemas.microsoft.com/office/drawing/2014/main" id="{6F00BE8C-3257-A7C1-2066-8A9B075310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1749" y="4620662"/>
                  <a:ext cx="194766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5" name="Picture 30">
                  <a:extLst>
                    <a:ext uri="{FF2B5EF4-FFF2-40B4-BE49-F238E27FC236}">
                      <a16:creationId xmlns:a16="http://schemas.microsoft.com/office/drawing/2014/main" id="{D7467C3E-B853-BA9B-8E7D-7B6412236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flipV="1">
                  <a:off x="4732423" y="4410251"/>
                  <a:ext cx="341465" cy="237113"/>
                </a:xfrm>
                <a:prstGeom prst="rect">
                  <a:avLst/>
                </a:prstGeom>
              </p:spPr>
            </p:pic>
            <p:pic>
              <p:nvPicPr>
                <p:cNvPr id="596" name="Picture 22">
                  <a:extLst>
                    <a:ext uri="{FF2B5EF4-FFF2-40B4-BE49-F238E27FC236}">
                      <a16:creationId xmlns:a16="http://schemas.microsoft.com/office/drawing/2014/main" id="{24EA6CBE-2E5F-4609-E32B-C615FD6BE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87362" y="4447709"/>
                  <a:ext cx="341465" cy="1844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7" name="Picture 12">
                  <a:extLst>
                    <a:ext uri="{FF2B5EF4-FFF2-40B4-BE49-F238E27FC236}">
                      <a16:creationId xmlns:a16="http://schemas.microsoft.com/office/drawing/2014/main" id="{4B0F8FEE-1B30-7436-41F3-5EFFCB3E65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12578">
                  <a:off x="5122768" y="4369697"/>
                  <a:ext cx="251485" cy="1203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8" name="Picture 8">
                  <a:extLst>
                    <a:ext uri="{FF2B5EF4-FFF2-40B4-BE49-F238E27FC236}">
                      <a16:creationId xmlns:a16="http://schemas.microsoft.com/office/drawing/2014/main" id="{0BCDC4A8-DA35-FC64-4022-8A0D2DE31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rcRect/>
                <a:stretch>
                  <a:fillRect/>
                </a:stretch>
              </p:blipFill>
              <p:spPr>
                <a:xfrm>
                  <a:off x="5201395" y="4533824"/>
                  <a:ext cx="258400" cy="157785"/>
                </a:xfrm>
                <a:prstGeom prst="rect">
                  <a:avLst/>
                </a:prstGeom>
              </p:spPr>
            </p:pic>
            <p:pic>
              <p:nvPicPr>
                <p:cNvPr id="599" name="Picture 10">
                  <a:extLst>
                    <a:ext uri="{FF2B5EF4-FFF2-40B4-BE49-F238E27FC236}">
                      <a16:creationId xmlns:a16="http://schemas.microsoft.com/office/drawing/2014/main" id="{4E7D9221-C6FF-B8F0-3327-499D691B2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4595821" y="4433565"/>
                  <a:ext cx="223595" cy="154962"/>
                </a:xfrm>
                <a:prstGeom prst="rect">
                  <a:avLst/>
                </a:prstGeom>
              </p:spPr>
            </p:pic>
            <p:pic>
              <p:nvPicPr>
                <p:cNvPr id="600" name="Picture 19">
                  <a:extLst>
                    <a:ext uri="{FF2B5EF4-FFF2-40B4-BE49-F238E27FC236}">
                      <a16:creationId xmlns:a16="http://schemas.microsoft.com/office/drawing/2014/main" id="{7799BAB4-7606-322D-B905-3AFF6FF55F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3609" y="4551693"/>
                  <a:ext cx="219025" cy="1840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1" name="Picture 26">
                  <a:extLst>
                    <a:ext uri="{FF2B5EF4-FFF2-40B4-BE49-F238E27FC236}">
                      <a16:creationId xmlns:a16="http://schemas.microsoft.com/office/drawing/2014/main" id="{507C0837-CABB-EE24-0482-CD75724DF7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2769" y="4280151"/>
                  <a:ext cx="184923" cy="226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2" name="Picture 39">
                  <a:extLst>
                    <a:ext uri="{FF2B5EF4-FFF2-40B4-BE49-F238E27FC236}">
                      <a16:creationId xmlns:a16="http://schemas.microsoft.com/office/drawing/2014/main" id="{834F9FB8-E62E-7917-3FB9-26319BF176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3019" y="4231575"/>
                  <a:ext cx="194766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3" name="Picture 45">
                  <a:extLst>
                    <a:ext uri="{FF2B5EF4-FFF2-40B4-BE49-F238E27FC236}">
                      <a16:creationId xmlns:a16="http://schemas.microsoft.com/office/drawing/2014/main" id="{92EA8CAA-8929-A591-3E4B-1E0420D0E2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479" y="4259364"/>
                  <a:ext cx="184923" cy="116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4" name="Picture 9">
                  <a:extLst>
                    <a:ext uri="{FF2B5EF4-FFF2-40B4-BE49-F238E27FC236}">
                      <a16:creationId xmlns:a16="http://schemas.microsoft.com/office/drawing/2014/main" id="{0B6A1340-432F-C49C-D9FA-F0D8FE679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4892023" y="4636410"/>
                  <a:ext cx="215860" cy="121091"/>
                </a:xfrm>
                <a:prstGeom prst="rect">
                  <a:avLst/>
                </a:prstGeom>
              </p:spPr>
            </p:pic>
            <p:pic>
              <p:nvPicPr>
                <p:cNvPr id="605" name="Picture 22">
                  <a:extLst>
                    <a:ext uri="{FF2B5EF4-FFF2-40B4-BE49-F238E27FC236}">
                      <a16:creationId xmlns:a16="http://schemas.microsoft.com/office/drawing/2014/main" id="{F0261741-0B0A-6D40-0BD0-17526DDB86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4270" y="4218969"/>
                  <a:ext cx="306212" cy="165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6" name="Picture 39">
                  <a:extLst>
                    <a:ext uri="{FF2B5EF4-FFF2-40B4-BE49-F238E27FC236}">
                      <a16:creationId xmlns:a16="http://schemas.microsoft.com/office/drawing/2014/main" id="{88785C1F-8F97-33EF-0BB8-424384F009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58487">
                  <a:off x="5058359" y="4688843"/>
                  <a:ext cx="194766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7" name="Picture 30">
                  <a:extLst>
                    <a:ext uri="{FF2B5EF4-FFF2-40B4-BE49-F238E27FC236}">
                      <a16:creationId xmlns:a16="http://schemas.microsoft.com/office/drawing/2014/main" id="{70597C92-01C5-FE3A-1FEE-33DF29DD9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rot="21319714" flipV="1">
                  <a:off x="5043222" y="4569543"/>
                  <a:ext cx="341465" cy="237113"/>
                </a:xfrm>
                <a:prstGeom prst="rect">
                  <a:avLst/>
                </a:prstGeom>
              </p:spPr>
            </p:pic>
            <p:pic>
              <p:nvPicPr>
                <p:cNvPr id="608" name="Picture 44">
                  <a:extLst>
                    <a:ext uri="{FF2B5EF4-FFF2-40B4-BE49-F238E27FC236}">
                      <a16:creationId xmlns:a16="http://schemas.microsoft.com/office/drawing/2014/main" id="{0652A8D7-78E9-FADF-5BC0-D1EA4C4839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4476092" y="4793324"/>
                  <a:ext cx="341465" cy="187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9" name="Picture 12">
                  <a:extLst>
                    <a:ext uri="{FF2B5EF4-FFF2-40B4-BE49-F238E27FC236}">
                      <a16:creationId xmlns:a16="http://schemas.microsoft.com/office/drawing/2014/main" id="{7EBC52FA-16DF-32CC-51AB-25EB3D796E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9375627">
                  <a:off x="5317639" y="4537764"/>
                  <a:ext cx="251485" cy="1203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0" name="Picture 9">
                  <a:extLst>
                    <a:ext uri="{FF2B5EF4-FFF2-40B4-BE49-F238E27FC236}">
                      <a16:creationId xmlns:a16="http://schemas.microsoft.com/office/drawing/2014/main" id="{12790CA8-0320-C8C5-86FC-A8875A35F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106378" y="4363516"/>
                  <a:ext cx="215860" cy="121091"/>
                </a:xfrm>
                <a:prstGeom prst="rect">
                  <a:avLst/>
                </a:prstGeom>
              </p:spPr>
            </p:pic>
            <p:pic>
              <p:nvPicPr>
                <p:cNvPr id="611" name="Picture 39">
                  <a:extLst>
                    <a:ext uri="{FF2B5EF4-FFF2-40B4-BE49-F238E27FC236}">
                      <a16:creationId xmlns:a16="http://schemas.microsoft.com/office/drawing/2014/main" id="{7E44B9D9-2F09-413C-37A2-B9FE06D0CE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7066" y="4360511"/>
                  <a:ext cx="194766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2" name="Picture 45">
                  <a:extLst>
                    <a:ext uri="{FF2B5EF4-FFF2-40B4-BE49-F238E27FC236}">
                      <a16:creationId xmlns:a16="http://schemas.microsoft.com/office/drawing/2014/main" id="{6ADA836C-49AF-44B4-AD4B-D49DFF8B25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01057" y="4456164"/>
                  <a:ext cx="184923" cy="116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3" name="Picture 10">
                  <a:extLst>
                    <a:ext uri="{FF2B5EF4-FFF2-40B4-BE49-F238E27FC236}">
                      <a16:creationId xmlns:a16="http://schemas.microsoft.com/office/drawing/2014/main" id="{8BEB0D91-C024-7DD6-D739-4D3F87862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3894831" y="4078776"/>
                  <a:ext cx="223595" cy="154962"/>
                </a:xfrm>
                <a:prstGeom prst="rect">
                  <a:avLst/>
                </a:prstGeom>
              </p:spPr>
            </p:pic>
            <p:pic>
              <p:nvPicPr>
                <p:cNvPr id="614" name="Picture 19">
                  <a:extLst>
                    <a:ext uri="{FF2B5EF4-FFF2-40B4-BE49-F238E27FC236}">
                      <a16:creationId xmlns:a16="http://schemas.microsoft.com/office/drawing/2014/main" id="{FB24BB83-977E-E1CC-8C46-1B72850706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878" y="4153079"/>
                  <a:ext cx="219025" cy="1840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5" name="Picture 35">
                  <a:extLst>
                    <a:ext uri="{FF2B5EF4-FFF2-40B4-BE49-F238E27FC236}">
                      <a16:creationId xmlns:a16="http://schemas.microsoft.com/office/drawing/2014/main" id="{D7DD61D4-22B4-00F0-A3F5-8C2F40A4CA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0682" y="4117927"/>
                  <a:ext cx="357189" cy="226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6" name="Picture 44">
                  <a:extLst>
                    <a:ext uri="{FF2B5EF4-FFF2-40B4-BE49-F238E27FC236}">
                      <a16:creationId xmlns:a16="http://schemas.microsoft.com/office/drawing/2014/main" id="{38BEA253-3790-F22B-EF25-B8BF39690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4493456" y="4045392"/>
                  <a:ext cx="341465" cy="187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7" name="Picture 12">
                  <a:extLst>
                    <a:ext uri="{FF2B5EF4-FFF2-40B4-BE49-F238E27FC236}">
                      <a16:creationId xmlns:a16="http://schemas.microsoft.com/office/drawing/2014/main" id="{F776E63A-D713-A5B8-766C-D1D803220E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12578">
                  <a:off x="3284241" y="4367709"/>
                  <a:ext cx="341465" cy="163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8" name="Picture 30">
                  <a:extLst>
                    <a:ext uri="{FF2B5EF4-FFF2-40B4-BE49-F238E27FC236}">
                      <a16:creationId xmlns:a16="http://schemas.microsoft.com/office/drawing/2014/main" id="{D70690DB-0743-8285-6ABF-B375FACE0F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flipV="1">
                  <a:off x="3489760" y="4572306"/>
                  <a:ext cx="341465" cy="237113"/>
                </a:xfrm>
                <a:prstGeom prst="rect">
                  <a:avLst/>
                </a:prstGeom>
              </p:spPr>
            </p:pic>
            <p:pic>
              <p:nvPicPr>
                <p:cNvPr id="619" name="Picture 9">
                  <a:extLst>
                    <a:ext uri="{FF2B5EF4-FFF2-40B4-BE49-F238E27FC236}">
                      <a16:creationId xmlns:a16="http://schemas.microsoft.com/office/drawing/2014/main" id="{56B038E3-7AF2-8A85-98E1-2F50491E2B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4912218" y="4351541"/>
                  <a:ext cx="215860" cy="121091"/>
                </a:xfrm>
                <a:prstGeom prst="rect">
                  <a:avLst/>
                </a:prstGeom>
              </p:spPr>
            </p:pic>
            <p:pic>
              <p:nvPicPr>
                <p:cNvPr id="620" name="Picture 10">
                  <a:extLst>
                    <a:ext uri="{FF2B5EF4-FFF2-40B4-BE49-F238E27FC236}">
                      <a16:creationId xmlns:a16="http://schemas.microsoft.com/office/drawing/2014/main" id="{4CB00CF2-2BB2-BF6E-EB25-D8203A3DB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3433761" y="4530407"/>
                  <a:ext cx="223595" cy="154962"/>
                </a:xfrm>
                <a:prstGeom prst="rect">
                  <a:avLst/>
                </a:prstGeom>
              </p:spPr>
            </p:pic>
            <p:pic>
              <p:nvPicPr>
                <p:cNvPr id="621" name="Picture 35">
                  <a:extLst>
                    <a:ext uri="{FF2B5EF4-FFF2-40B4-BE49-F238E27FC236}">
                      <a16:creationId xmlns:a16="http://schemas.microsoft.com/office/drawing/2014/main" id="{E2340FCD-6B12-7BDF-1592-DE540C0E2D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3423" y="4456475"/>
                  <a:ext cx="357189" cy="226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22" name="Picture 22">
                  <a:extLst>
                    <a:ext uri="{FF2B5EF4-FFF2-40B4-BE49-F238E27FC236}">
                      <a16:creationId xmlns:a16="http://schemas.microsoft.com/office/drawing/2014/main" id="{677FFC39-3FF9-7FD9-61DD-C8398B72B0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36673" y="4113151"/>
                  <a:ext cx="306212" cy="165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23" name="Picture 39">
                  <a:extLst>
                    <a:ext uri="{FF2B5EF4-FFF2-40B4-BE49-F238E27FC236}">
                      <a16:creationId xmlns:a16="http://schemas.microsoft.com/office/drawing/2014/main" id="{C1076072-AAA9-8A11-9250-A3DC30B433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0856" y="4235681"/>
                  <a:ext cx="194766" cy="154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24" name="Picture 30">
                  <a:extLst>
                    <a:ext uri="{FF2B5EF4-FFF2-40B4-BE49-F238E27FC236}">
                      <a16:creationId xmlns:a16="http://schemas.microsoft.com/office/drawing/2014/main" id="{A6FDEE76-27D7-5BDA-69C5-6E27AEC6E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flipV="1">
                  <a:off x="3934449" y="4225945"/>
                  <a:ext cx="341465" cy="237113"/>
                </a:xfrm>
                <a:prstGeom prst="rect">
                  <a:avLst/>
                </a:prstGeom>
              </p:spPr>
            </p:pic>
          </p:grpSp>
          <p:pic>
            <p:nvPicPr>
              <p:cNvPr id="506" name="Picture 13">
                <a:extLst>
                  <a:ext uri="{FF2B5EF4-FFF2-40B4-BE49-F238E27FC236}">
                    <a16:creationId xmlns:a16="http://schemas.microsoft.com/office/drawing/2014/main" id="{829A45A8-11FA-CC49-4D74-1B87B956F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13566" flipV="1">
                <a:off x="7622594" y="4798592"/>
                <a:ext cx="273180" cy="186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7" name="Picture 30">
                <a:extLst>
                  <a:ext uri="{FF2B5EF4-FFF2-40B4-BE49-F238E27FC236}">
                    <a16:creationId xmlns:a16="http://schemas.microsoft.com/office/drawing/2014/main" id="{F2AA65FF-FC0D-9EF1-EAF5-65286ADF4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7415437" y="4812223"/>
                <a:ext cx="201195" cy="182127"/>
              </a:xfrm>
              <a:prstGeom prst="rect">
                <a:avLst/>
              </a:prstGeom>
            </p:spPr>
          </p:pic>
          <p:pic>
            <p:nvPicPr>
              <p:cNvPr id="508" name="Picture 28">
                <a:extLst>
                  <a:ext uri="{FF2B5EF4-FFF2-40B4-BE49-F238E27FC236}">
                    <a16:creationId xmlns:a16="http://schemas.microsoft.com/office/drawing/2014/main" id="{25DFC918-322B-F34B-2CB6-F53EE3F30D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7839804" y="4775945"/>
                <a:ext cx="201195" cy="175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9" name="Picture 24">
                <a:extLst>
                  <a:ext uri="{FF2B5EF4-FFF2-40B4-BE49-F238E27FC236}">
                    <a16:creationId xmlns:a16="http://schemas.microsoft.com/office/drawing/2014/main" id="{39819084-7772-097F-EA62-730C86F53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7336100" y="4839490"/>
                <a:ext cx="201194" cy="175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0" name="Picture 33">
                <a:extLst>
                  <a:ext uri="{FF2B5EF4-FFF2-40B4-BE49-F238E27FC236}">
                    <a16:creationId xmlns:a16="http://schemas.microsoft.com/office/drawing/2014/main" id="{713A9F0E-F8DD-ADFA-51BB-BB654A76A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7335312" y="4724997"/>
                <a:ext cx="261260" cy="124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1" name="Picture 9">
                <a:extLst>
                  <a:ext uri="{FF2B5EF4-FFF2-40B4-BE49-F238E27FC236}">
                    <a16:creationId xmlns:a16="http://schemas.microsoft.com/office/drawing/2014/main" id="{3A4278CB-3DC0-5C69-8E27-E350A06CD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6701520" y="4582536"/>
                <a:ext cx="172693" cy="126288"/>
              </a:xfrm>
              <a:prstGeom prst="rect">
                <a:avLst/>
              </a:prstGeom>
            </p:spPr>
          </p:pic>
          <p:pic>
            <p:nvPicPr>
              <p:cNvPr id="512" name="Picture 13">
                <a:extLst>
                  <a:ext uri="{FF2B5EF4-FFF2-40B4-BE49-F238E27FC236}">
                    <a16:creationId xmlns:a16="http://schemas.microsoft.com/office/drawing/2014/main" id="{D76843B7-811B-5A7F-F5E5-DDF5C0998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1852" y="4498649"/>
                <a:ext cx="207569" cy="168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" name="Picture 14">
                <a:extLst>
                  <a:ext uri="{FF2B5EF4-FFF2-40B4-BE49-F238E27FC236}">
                    <a16:creationId xmlns:a16="http://schemas.microsoft.com/office/drawing/2014/main" id="{D478DD33-6DDA-4625-B31A-F6130425C5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474" y="4166994"/>
                <a:ext cx="374637" cy="327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4" name="Picture 15">
                <a:extLst>
                  <a:ext uri="{FF2B5EF4-FFF2-40B4-BE49-F238E27FC236}">
                    <a16:creationId xmlns:a16="http://schemas.microsoft.com/office/drawing/2014/main" id="{ED349105-6623-3274-E0D6-B03B5417A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7265383" y="4678923"/>
                <a:ext cx="178881" cy="211068"/>
              </a:xfrm>
              <a:prstGeom prst="rect">
                <a:avLst/>
              </a:prstGeom>
            </p:spPr>
          </p:pic>
          <p:pic>
            <p:nvPicPr>
              <p:cNvPr id="515" name="Picture 16">
                <a:extLst>
                  <a:ext uri="{FF2B5EF4-FFF2-40B4-BE49-F238E27FC236}">
                    <a16:creationId xmlns:a16="http://schemas.microsoft.com/office/drawing/2014/main" id="{D825CF4B-D46A-1751-8F27-B1402F411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6438722" y="4316866"/>
                <a:ext cx="169599" cy="258169"/>
              </a:xfrm>
              <a:prstGeom prst="rect">
                <a:avLst/>
              </a:prstGeom>
            </p:spPr>
          </p:pic>
          <p:pic>
            <p:nvPicPr>
              <p:cNvPr id="516" name="Picture 17">
                <a:extLst>
                  <a:ext uri="{FF2B5EF4-FFF2-40B4-BE49-F238E27FC236}">
                    <a16:creationId xmlns:a16="http://schemas.microsoft.com/office/drawing/2014/main" id="{417711B8-73A9-44F6-1B3D-5A43C0E72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6240524" y="4384879"/>
                <a:ext cx="212070" cy="232853"/>
              </a:xfrm>
              <a:prstGeom prst="rect">
                <a:avLst/>
              </a:prstGeom>
            </p:spPr>
          </p:pic>
          <p:pic>
            <p:nvPicPr>
              <p:cNvPr id="517" name="Picture 18">
                <a:extLst>
                  <a:ext uri="{FF2B5EF4-FFF2-40B4-BE49-F238E27FC236}">
                    <a16:creationId xmlns:a16="http://schemas.microsoft.com/office/drawing/2014/main" id="{56F456A0-05B6-616E-6989-7D9574F364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6998" y="4108979"/>
                <a:ext cx="220789" cy="161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8" name="Picture 20">
                <a:extLst>
                  <a:ext uri="{FF2B5EF4-FFF2-40B4-BE49-F238E27FC236}">
                    <a16:creationId xmlns:a16="http://schemas.microsoft.com/office/drawing/2014/main" id="{B038CE09-070F-A217-D6A2-42E851747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7947045" y="4359608"/>
                <a:ext cx="190694" cy="149838"/>
              </a:xfrm>
              <a:prstGeom prst="rect">
                <a:avLst/>
              </a:prstGeom>
            </p:spPr>
          </p:pic>
          <p:pic>
            <p:nvPicPr>
              <p:cNvPr id="519" name="Picture 22">
                <a:extLst>
                  <a:ext uri="{FF2B5EF4-FFF2-40B4-BE49-F238E27FC236}">
                    <a16:creationId xmlns:a16="http://schemas.microsoft.com/office/drawing/2014/main" id="{E6B39949-CBD8-1AB2-8649-C310D13F6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7806" y="4151748"/>
                <a:ext cx="244977" cy="172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0" name="Picture 23">
                <a:extLst>
                  <a:ext uri="{FF2B5EF4-FFF2-40B4-BE49-F238E27FC236}">
                    <a16:creationId xmlns:a16="http://schemas.microsoft.com/office/drawing/2014/main" id="{98D8EB86-4A33-2A39-01F4-033718AEE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7891" y="4164106"/>
                <a:ext cx="285759" cy="236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1" name="Picture 30">
                <a:extLst>
                  <a:ext uri="{FF2B5EF4-FFF2-40B4-BE49-F238E27FC236}">
                    <a16:creationId xmlns:a16="http://schemas.microsoft.com/office/drawing/2014/main" id="{2DEA7A54-DE10-5A45-86BD-4EA232FD5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8107565" y="4395021"/>
                <a:ext cx="198288" cy="180158"/>
              </a:xfrm>
              <a:prstGeom prst="rect">
                <a:avLst/>
              </a:prstGeom>
            </p:spPr>
          </p:pic>
          <p:pic>
            <p:nvPicPr>
              <p:cNvPr id="522" name="Picture 36">
                <a:extLst>
                  <a:ext uri="{FF2B5EF4-FFF2-40B4-BE49-F238E27FC236}">
                    <a16:creationId xmlns:a16="http://schemas.microsoft.com/office/drawing/2014/main" id="{960A2D65-BE25-F61D-79BF-967AD0517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624" y="4685195"/>
                <a:ext cx="197445" cy="187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3" name="Picture 38">
                <a:extLst>
                  <a:ext uri="{FF2B5EF4-FFF2-40B4-BE49-F238E27FC236}">
                    <a16:creationId xmlns:a16="http://schemas.microsoft.com/office/drawing/2014/main" id="{1F80729E-2E8D-2EE7-DDC9-2A41B6D53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8285219" y="4579228"/>
                <a:ext cx="249758" cy="137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4" name="Picture 39">
                <a:extLst>
                  <a:ext uri="{FF2B5EF4-FFF2-40B4-BE49-F238E27FC236}">
                    <a16:creationId xmlns:a16="http://schemas.microsoft.com/office/drawing/2014/main" id="{6E48B68B-BAD5-86DC-A674-9AEFE881DF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1272" y="4590464"/>
                <a:ext cx="155817" cy="16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5" name="Picture 40">
                <a:extLst>
                  <a:ext uri="{FF2B5EF4-FFF2-40B4-BE49-F238E27FC236}">
                    <a16:creationId xmlns:a16="http://schemas.microsoft.com/office/drawing/2014/main" id="{6DAC65C4-357C-9F0A-46A5-535EAFAD8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0427" y="4538124"/>
                <a:ext cx="219102" cy="2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6" name="Picture 41">
                <a:extLst>
                  <a:ext uri="{FF2B5EF4-FFF2-40B4-BE49-F238E27FC236}">
                    <a16:creationId xmlns:a16="http://schemas.microsoft.com/office/drawing/2014/main" id="{C74CAC64-BFAE-00CE-9ACF-6C233460D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651" y="4106921"/>
                <a:ext cx="205039" cy="211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7" name="Picture 44">
                <a:extLst>
                  <a:ext uri="{FF2B5EF4-FFF2-40B4-BE49-F238E27FC236}">
                    <a16:creationId xmlns:a16="http://schemas.microsoft.com/office/drawing/2014/main" id="{7779371D-60C9-8E1F-69A9-11A744174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6417953" y="4277543"/>
                <a:ext cx="291385" cy="209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8" name="Picture 22">
                <a:extLst>
                  <a:ext uri="{FF2B5EF4-FFF2-40B4-BE49-F238E27FC236}">
                    <a16:creationId xmlns:a16="http://schemas.microsoft.com/office/drawing/2014/main" id="{BFA95922-A37E-DA8C-E11F-21E31744A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1514" y="4354546"/>
                <a:ext cx="340252" cy="192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9" name="Picture 12">
                <a:extLst>
                  <a:ext uri="{FF2B5EF4-FFF2-40B4-BE49-F238E27FC236}">
                    <a16:creationId xmlns:a16="http://schemas.microsoft.com/office/drawing/2014/main" id="{3D376A2F-650F-7D6E-16A2-F7B4053B7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7347127" y="4190379"/>
                <a:ext cx="340252" cy="170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0" name="Picture 9">
                <a:extLst>
                  <a:ext uri="{FF2B5EF4-FFF2-40B4-BE49-F238E27FC236}">
                    <a16:creationId xmlns:a16="http://schemas.microsoft.com/office/drawing/2014/main" id="{1B1D5E6C-BAA5-0987-E7FF-226439119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6916339" y="4119972"/>
                <a:ext cx="215093" cy="126288"/>
              </a:xfrm>
              <a:prstGeom prst="rect">
                <a:avLst/>
              </a:prstGeom>
            </p:spPr>
          </p:pic>
          <p:pic>
            <p:nvPicPr>
              <p:cNvPr id="531" name="Picture 10">
                <a:extLst>
                  <a:ext uri="{FF2B5EF4-FFF2-40B4-BE49-F238E27FC236}">
                    <a16:creationId xmlns:a16="http://schemas.microsoft.com/office/drawing/2014/main" id="{C21BA89D-FF22-3C54-CA13-FBC96F59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6785465" y="4390570"/>
                <a:ext cx="222801" cy="161613"/>
              </a:xfrm>
              <a:prstGeom prst="rect">
                <a:avLst/>
              </a:prstGeom>
            </p:spPr>
          </p:pic>
          <p:pic>
            <p:nvPicPr>
              <p:cNvPr id="532" name="Picture 45">
                <a:extLst>
                  <a:ext uri="{FF2B5EF4-FFF2-40B4-BE49-F238E27FC236}">
                    <a16:creationId xmlns:a16="http://schemas.microsoft.com/office/drawing/2014/main" id="{855F4584-4C7C-AF9B-1E18-0452473DB9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7218583" y="4189378"/>
                <a:ext cx="184266" cy="120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3" name="Picture 12">
                <a:extLst>
                  <a:ext uri="{FF2B5EF4-FFF2-40B4-BE49-F238E27FC236}">
                    <a16:creationId xmlns:a16="http://schemas.microsoft.com/office/drawing/2014/main" id="{B788884F-21EF-1C1B-4A4E-C4F744BB2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8034545" y="4382175"/>
                <a:ext cx="250591" cy="125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26">
                <a:extLst>
                  <a:ext uri="{FF2B5EF4-FFF2-40B4-BE49-F238E27FC236}">
                    <a16:creationId xmlns:a16="http://schemas.microsoft.com/office/drawing/2014/main" id="{2E7F6751-13D7-0E1A-C936-C8BE42C7E6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4208" y="4435219"/>
                <a:ext cx="184266" cy="236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5" name="Picture 39">
                <a:extLst>
                  <a:ext uri="{FF2B5EF4-FFF2-40B4-BE49-F238E27FC236}">
                    <a16:creationId xmlns:a16="http://schemas.microsoft.com/office/drawing/2014/main" id="{7BA900E9-39B3-C2CE-FD82-0676678AD1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5648" y="4238124"/>
                <a:ext cx="194074" cy="16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6" name="Picture 45">
                <a:extLst>
                  <a:ext uri="{FF2B5EF4-FFF2-40B4-BE49-F238E27FC236}">
                    <a16:creationId xmlns:a16="http://schemas.microsoft.com/office/drawing/2014/main" id="{21507CBB-E46B-E688-ACAB-C43CC1A48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4719" y="4267106"/>
                <a:ext cx="184266" cy="120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7" name="Picture 22">
                <a:extLst>
                  <a:ext uri="{FF2B5EF4-FFF2-40B4-BE49-F238E27FC236}">
                    <a16:creationId xmlns:a16="http://schemas.microsoft.com/office/drawing/2014/main" id="{F8D7A5B2-D417-C436-30AB-C92C4E7E29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2863" y="4286828"/>
                <a:ext cx="305124" cy="172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8" name="Picture 39">
                <a:extLst>
                  <a:ext uri="{FF2B5EF4-FFF2-40B4-BE49-F238E27FC236}">
                    <a16:creationId xmlns:a16="http://schemas.microsoft.com/office/drawing/2014/main" id="{4AA5C37F-5E2C-96BE-0685-6D9743B19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58487">
                <a:off x="7970365" y="4715019"/>
                <a:ext cx="194074" cy="16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9" name="Picture 9">
                <a:extLst>
                  <a:ext uri="{FF2B5EF4-FFF2-40B4-BE49-F238E27FC236}">
                    <a16:creationId xmlns:a16="http://schemas.microsoft.com/office/drawing/2014/main" id="{0112287D-C5A5-467A-AD7C-1B33AF09F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8018213" y="4375728"/>
                <a:ext cx="215093" cy="126288"/>
              </a:xfrm>
              <a:prstGeom prst="rect">
                <a:avLst/>
              </a:prstGeom>
            </p:spPr>
          </p:pic>
          <p:pic>
            <p:nvPicPr>
              <p:cNvPr id="540" name="Picture 10">
                <a:extLst>
                  <a:ext uri="{FF2B5EF4-FFF2-40B4-BE49-F238E27FC236}">
                    <a16:creationId xmlns:a16="http://schemas.microsoft.com/office/drawing/2014/main" id="{21AB6D39-0D2A-8F86-74AE-6CA4C551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6787366" y="4140618"/>
                <a:ext cx="222801" cy="161613"/>
              </a:xfrm>
              <a:prstGeom prst="rect">
                <a:avLst/>
              </a:prstGeom>
            </p:spPr>
          </p:pic>
          <p:pic>
            <p:nvPicPr>
              <p:cNvPr id="541" name="Picture 19">
                <a:extLst>
                  <a:ext uri="{FF2B5EF4-FFF2-40B4-BE49-F238E27FC236}">
                    <a16:creationId xmlns:a16="http://schemas.microsoft.com/office/drawing/2014/main" id="{84CFFCAE-AED6-82B7-44A0-E17E5308F0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4643" y="4218110"/>
                <a:ext cx="218247" cy="191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2" name="Picture 35">
                <a:extLst>
                  <a:ext uri="{FF2B5EF4-FFF2-40B4-BE49-F238E27FC236}">
                    <a16:creationId xmlns:a16="http://schemas.microsoft.com/office/drawing/2014/main" id="{813E9BE2-7CBB-44E9-FD1A-0DE2728FC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6417" y="4206784"/>
                <a:ext cx="355920" cy="236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3" name="Picture 44">
                <a:extLst>
                  <a:ext uri="{FF2B5EF4-FFF2-40B4-BE49-F238E27FC236}">
                    <a16:creationId xmlns:a16="http://schemas.microsoft.com/office/drawing/2014/main" id="{C02901D9-9F29-DFFA-3CA2-3D582F8166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7383864" y="4105801"/>
                <a:ext cx="340252" cy="1957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4" name="Picture 12">
                <a:extLst>
                  <a:ext uri="{FF2B5EF4-FFF2-40B4-BE49-F238E27FC236}">
                    <a16:creationId xmlns:a16="http://schemas.microsoft.com/office/drawing/2014/main" id="{A60D07EE-2B80-65DA-0C2A-3356A026B4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22561">
                <a:off x="6091627" y="4502186"/>
                <a:ext cx="340252" cy="170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5" name="Picture 9">
                <a:extLst>
                  <a:ext uri="{FF2B5EF4-FFF2-40B4-BE49-F238E27FC236}">
                    <a16:creationId xmlns:a16="http://schemas.microsoft.com/office/drawing/2014/main" id="{0A4A5273-11B6-ACF6-1A71-4F951E307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7640913" y="4248073"/>
                <a:ext cx="215093" cy="126288"/>
              </a:xfrm>
              <a:prstGeom prst="rect">
                <a:avLst/>
              </a:prstGeom>
            </p:spPr>
          </p:pic>
          <p:pic>
            <p:nvPicPr>
              <p:cNvPr id="546" name="Picture 22">
                <a:extLst>
                  <a:ext uri="{FF2B5EF4-FFF2-40B4-BE49-F238E27FC236}">
                    <a16:creationId xmlns:a16="http://schemas.microsoft.com/office/drawing/2014/main" id="{8B07605E-AC4F-5200-8F5C-52575FA308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6217" y="4176468"/>
                <a:ext cx="305124" cy="172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6B3B28C7-A8A8-8832-C796-63AABBB14D23}"/>
                </a:ext>
              </a:extLst>
            </p:cNvPr>
            <p:cNvGrpSpPr/>
            <p:nvPr/>
          </p:nvGrpSpPr>
          <p:grpSpPr>
            <a:xfrm>
              <a:off x="7862215" y="4318900"/>
              <a:ext cx="2293561" cy="906646"/>
              <a:chOff x="3284241" y="4045392"/>
              <a:chExt cx="2301739" cy="943169"/>
            </a:xfrm>
          </p:grpSpPr>
          <p:pic>
            <p:nvPicPr>
              <p:cNvPr id="637" name="Picture 30">
                <a:extLst>
                  <a:ext uri="{FF2B5EF4-FFF2-40B4-BE49-F238E27FC236}">
                    <a16:creationId xmlns:a16="http://schemas.microsoft.com/office/drawing/2014/main" id="{7A21A9A0-FC75-43EC-CB2C-408055D94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12175989" flipV="1">
                <a:off x="3824319" y="4707896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638" name="Picture 13">
                <a:extLst>
                  <a:ext uri="{FF2B5EF4-FFF2-40B4-BE49-F238E27FC236}">
                    <a16:creationId xmlns:a16="http://schemas.microsoft.com/office/drawing/2014/main" id="{BE7769BA-2EAE-2E71-842D-D4E38FDE6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13566" flipV="1">
                <a:off x="4709348" y="4768977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9" name="Picture 22">
                <a:extLst>
                  <a:ext uri="{FF2B5EF4-FFF2-40B4-BE49-F238E27FC236}">
                    <a16:creationId xmlns:a16="http://schemas.microsoft.com/office/drawing/2014/main" id="{FA4E1384-6F49-8BCB-0512-645601F4E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93944">
                <a:off x="4006067" y="4783622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0" name="Picture 30">
                <a:extLst>
                  <a:ext uri="{FF2B5EF4-FFF2-40B4-BE49-F238E27FC236}">
                    <a16:creationId xmlns:a16="http://schemas.microsoft.com/office/drawing/2014/main" id="{A1FD51C5-0EDD-0459-23B7-20DD23EBF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501453" y="4782047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641" name="Picture 28">
                <a:extLst>
                  <a:ext uri="{FF2B5EF4-FFF2-40B4-BE49-F238E27FC236}">
                    <a16:creationId xmlns:a16="http://schemas.microsoft.com/office/drawing/2014/main" id="{61142C1E-B0AD-9767-66DD-D768EA8AD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4927333" y="4747262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2" name="Picture 24">
                <a:extLst>
                  <a:ext uri="{FF2B5EF4-FFF2-40B4-BE49-F238E27FC236}">
                    <a16:creationId xmlns:a16="http://schemas.microsoft.com/office/drawing/2014/main" id="{1B76CF59-ADA3-BA79-B2A6-E3D5DB42DF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21833" y="4808192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3" name="Picture 12">
                <a:extLst>
                  <a:ext uri="{FF2B5EF4-FFF2-40B4-BE49-F238E27FC236}">
                    <a16:creationId xmlns:a16="http://schemas.microsoft.com/office/drawing/2014/main" id="{501BBE2F-9C23-1F6A-8078-A3AAA3463D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4121380" y="4729544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4" name="Picture 33">
                <a:extLst>
                  <a:ext uri="{FF2B5EF4-FFF2-40B4-BE49-F238E27FC236}">
                    <a16:creationId xmlns:a16="http://schemas.microsoft.com/office/drawing/2014/main" id="{C38AD243-02E9-51D5-9E77-A6918D846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4421042" y="4698411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5" name="Picture 9">
                <a:extLst>
                  <a:ext uri="{FF2B5EF4-FFF2-40B4-BE49-F238E27FC236}">
                    <a16:creationId xmlns:a16="http://schemas.microsoft.com/office/drawing/2014/main" id="{A52EB34D-DCFA-F167-5281-1AB475CC2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3784990" y="4561813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646" name="Picture 10">
                <a:extLst>
                  <a:ext uri="{FF2B5EF4-FFF2-40B4-BE49-F238E27FC236}">
                    <a16:creationId xmlns:a16="http://schemas.microsoft.com/office/drawing/2014/main" id="{8DE3C042-F386-3CE4-BA71-C92344682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692932" y="4709741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647" name="Picture 11">
                <a:extLst>
                  <a:ext uri="{FF2B5EF4-FFF2-40B4-BE49-F238E27FC236}">
                    <a16:creationId xmlns:a16="http://schemas.microsoft.com/office/drawing/2014/main" id="{F5916335-D25D-E948-FDB8-E04F79622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7736" y="4514955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8" name="Picture 13">
                <a:extLst>
                  <a:ext uri="{FF2B5EF4-FFF2-40B4-BE49-F238E27FC236}">
                    <a16:creationId xmlns:a16="http://schemas.microsoft.com/office/drawing/2014/main" id="{C30F9027-3176-0C3B-76A5-D768C44E3F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7195" y="4549615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9" name="Picture 14">
                <a:extLst>
                  <a:ext uri="{FF2B5EF4-FFF2-40B4-BE49-F238E27FC236}">
                    <a16:creationId xmlns:a16="http://schemas.microsoft.com/office/drawing/2014/main" id="{DAD79734-7144-A7C6-3521-F7FC96266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659" y="4163372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0" name="Picture 15">
                <a:extLst>
                  <a:ext uri="{FF2B5EF4-FFF2-40B4-BE49-F238E27FC236}">
                    <a16:creationId xmlns:a16="http://schemas.microsoft.com/office/drawing/2014/main" id="{EAF7E1D9-5A6E-0F98-141F-00EF3089E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4350864" y="4654233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651" name="Picture 16">
                <a:extLst>
                  <a:ext uri="{FF2B5EF4-FFF2-40B4-BE49-F238E27FC236}">
                    <a16:creationId xmlns:a16="http://schemas.microsoft.com/office/drawing/2014/main" id="{C5D0151D-CBD3-7892-DE1A-F921EF79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3521255" y="4307076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652" name="Picture 17">
                <a:extLst>
                  <a:ext uri="{FF2B5EF4-FFF2-40B4-BE49-F238E27FC236}">
                    <a16:creationId xmlns:a16="http://schemas.microsoft.com/office/drawing/2014/main" id="{5AB64E3A-6F66-B160-86A7-3A7A58D9E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3346040" y="4312985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653" name="Picture 18">
                <a:extLst>
                  <a:ext uri="{FF2B5EF4-FFF2-40B4-BE49-F238E27FC236}">
                    <a16:creationId xmlns:a16="http://schemas.microsoft.com/office/drawing/2014/main" id="{F9BAA267-5430-E4A4-215C-E40EDCBC87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567" y="4048439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4" name="Picture 20">
                <a:extLst>
                  <a:ext uri="{FF2B5EF4-FFF2-40B4-BE49-F238E27FC236}">
                    <a16:creationId xmlns:a16="http://schemas.microsoft.com/office/drawing/2014/main" id="{A426B9F6-3A74-E34C-1156-AE857AB1B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5034956" y="4348059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655" name="Picture 22">
                <a:extLst>
                  <a:ext uri="{FF2B5EF4-FFF2-40B4-BE49-F238E27FC236}">
                    <a16:creationId xmlns:a16="http://schemas.microsoft.com/office/drawing/2014/main" id="{902EC155-6916-AB18-AE17-CF25BFA976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1619" y="4148754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6" name="Picture 23">
                <a:extLst>
                  <a:ext uri="{FF2B5EF4-FFF2-40B4-BE49-F238E27FC236}">
                    <a16:creationId xmlns:a16="http://schemas.microsoft.com/office/drawing/2014/main" id="{D6888CA4-ECE5-B45A-A685-7AF781BD1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645" y="410129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7" name="Picture 26">
                <a:extLst>
                  <a:ext uri="{FF2B5EF4-FFF2-40B4-BE49-F238E27FC236}">
                    <a16:creationId xmlns:a16="http://schemas.microsoft.com/office/drawing/2014/main" id="{F7F9A51A-1498-887F-78C8-917A78320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3312" y="4656849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8" name="Picture 27">
                <a:extLst>
                  <a:ext uri="{FF2B5EF4-FFF2-40B4-BE49-F238E27FC236}">
                    <a16:creationId xmlns:a16="http://schemas.microsoft.com/office/drawing/2014/main" id="{35FD37B0-F3C7-4DF6-EBD8-621040417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4315366" y="4445680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659" name="Picture 28">
                <a:extLst>
                  <a:ext uri="{FF2B5EF4-FFF2-40B4-BE49-F238E27FC236}">
                    <a16:creationId xmlns:a16="http://schemas.microsoft.com/office/drawing/2014/main" id="{B777B76E-7790-D56A-956C-9450D4380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343" y="4400319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0" name="Picture 29">
                <a:extLst>
                  <a:ext uri="{FF2B5EF4-FFF2-40B4-BE49-F238E27FC236}">
                    <a16:creationId xmlns:a16="http://schemas.microsoft.com/office/drawing/2014/main" id="{BD407A77-61C6-91AC-521A-EB0784C3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429663" y="4341142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661" name="Picture 30">
                <a:extLst>
                  <a:ext uri="{FF2B5EF4-FFF2-40B4-BE49-F238E27FC236}">
                    <a16:creationId xmlns:a16="http://schemas.microsoft.com/office/drawing/2014/main" id="{DBE30C8B-1996-ED57-7EEE-DCD369A2B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304378" y="4365749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662" name="Picture 32">
                <a:extLst>
                  <a:ext uri="{FF2B5EF4-FFF2-40B4-BE49-F238E27FC236}">
                    <a16:creationId xmlns:a16="http://schemas.microsoft.com/office/drawing/2014/main" id="{B8337CDB-89C1-5C3E-0EF6-A6681AFBD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4683133" y="4230377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663" name="Picture 36">
                <a:extLst>
                  <a:ext uri="{FF2B5EF4-FFF2-40B4-BE49-F238E27FC236}">
                    <a16:creationId xmlns:a16="http://schemas.microsoft.com/office/drawing/2014/main" id="{D5F0031D-CF82-F69D-55FC-2ABBB70B1D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140" y="4660247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4" name="Picture 38">
                <a:extLst>
                  <a:ext uri="{FF2B5EF4-FFF2-40B4-BE49-F238E27FC236}">
                    <a16:creationId xmlns:a16="http://schemas.microsoft.com/office/drawing/2014/main" id="{582CCC8A-D743-6435-9351-A07F28DE0C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537040" y="420736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39">
                <a:extLst>
                  <a:ext uri="{FF2B5EF4-FFF2-40B4-BE49-F238E27FC236}">
                    <a16:creationId xmlns:a16="http://schemas.microsoft.com/office/drawing/2014/main" id="{84F9B353-6F46-7FE3-63EF-3CED70ED0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80" y="4507868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6" name="Picture 40">
                <a:extLst>
                  <a:ext uri="{FF2B5EF4-FFF2-40B4-BE49-F238E27FC236}">
                    <a16:creationId xmlns:a16="http://schemas.microsoft.com/office/drawing/2014/main" id="{0808AE30-EE82-5369-1EF5-20107FC9D4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353" y="4662587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41">
                <a:extLst>
                  <a:ext uri="{FF2B5EF4-FFF2-40B4-BE49-F238E27FC236}">
                    <a16:creationId xmlns:a16="http://schemas.microsoft.com/office/drawing/2014/main" id="{C7BEC310-2403-4FBF-92B6-3674AD660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3818" y="4046466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8" name="Picture 44">
                <a:extLst>
                  <a:ext uri="{FF2B5EF4-FFF2-40B4-BE49-F238E27FC236}">
                    <a16:creationId xmlns:a16="http://schemas.microsoft.com/office/drawing/2014/main" id="{7C893F93-71FA-4555-C12E-D88CA7243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3524101" y="421006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9" name="Picture 45">
                <a:extLst>
                  <a:ext uri="{FF2B5EF4-FFF2-40B4-BE49-F238E27FC236}">
                    <a16:creationId xmlns:a16="http://schemas.microsoft.com/office/drawing/2014/main" id="{A4194A59-CBC8-7299-F6BA-45EA4FF4D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073" y="4616960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0" name="Picture 46">
                <a:extLst>
                  <a:ext uri="{FF2B5EF4-FFF2-40B4-BE49-F238E27FC236}">
                    <a16:creationId xmlns:a16="http://schemas.microsoft.com/office/drawing/2014/main" id="{43117247-134B-5C0D-CC25-F63B7FE0F3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6138" y="4698543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1" name="Picture 48">
                <a:extLst>
                  <a:ext uri="{FF2B5EF4-FFF2-40B4-BE49-F238E27FC236}">
                    <a16:creationId xmlns:a16="http://schemas.microsoft.com/office/drawing/2014/main" id="{102B581B-8372-57EC-0C8B-135AA2720C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4069" y="4726403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2" name="Picture 14">
                <a:extLst>
                  <a:ext uri="{FF2B5EF4-FFF2-40B4-BE49-F238E27FC236}">
                    <a16:creationId xmlns:a16="http://schemas.microsoft.com/office/drawing/2014/main" id="{2FBBB281-B92C-C9E0-14C4-01F6F2E982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0532" y="4492147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3" name="Picture 38">
                <a:extLst>
                  <a:ext uri="{FF2B5EF4-FFF2-40B4-BE49-F238E27FC236}">
                    <a16:creationId xmlns:a16="http://schemas.microsoft.com/office/drawing/2014/main" id="{DC405D0B-9F2C-F6FC-B7CE-E29471AE0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263658" y="4857026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4" name="Picture 44">
                <a:extLst>
                  <a:ext uri="{FF2B5EF4-FFF2-40B4-BE49-F238E27FC236}">
                    <a16:creationId xmlns:a16="http://schemas.microsoft.com/office/drawing/2014/main" id="{F9C7493F-D5BE-2B45-84C5-304C0C27C0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488" y="460081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5" name="Picture 22">
                <a:extLst>
                  <a:ext uri="{FF2B5EF4-FFF2-40B4-BE49-F238E27FC236}">
                    <a16:creationId xmlns:a16="http://schemas.microsoft.com/office/drawing/2014/main" id="{046C4AC6-BE68-3B49-C44C-13B24B9E6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6303" y="434320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6" name="Picture 12">
                <a:extLst>
                  <a:ext uri="{FF2B5EF4-FFF2-40B4-BE49-F238E27FC236}">
                    <a16:creationId xmlns:a16="http://schemas.microsoft.com/office/drawing/2014/main" id="{619422CD-E37E-CBF2-0B15-2C1E1D89E4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572255" y="4434801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7" name="Picture 44">
                <a:extLst>
                  <a:ext uri="{FF2B5EF4-FFF2-40B4-BE49-F238E27FC236}">
                    <a16:creationId xmlns:a16="http://schemas.microsoft.com/office/drawing/2014/main" id="{8A21A5EA-060A-6474-932A-A0748297B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235132" y="464233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8" name="Picture 8">
                <a:extLst>
                  <a:ext uri="{FF2B5EF4-FFF2-40B4-BE49-F238E27FC236}">
                    <a16:creationId xmlns:a16="http://schemas.microsoft.com/office/drawing/2014/main" id="{73A26C3C-FC51-C5DB-C2BE-C338ECC4A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4370336" y="4429320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679" name="Picture 9">
                <a:extLst>
                  <a:ext uri="{FF2B5EF4-FFF2-40B4-BE49-F238E27FC236}">
                    <a16:creationId xmlns:a16="http://schemas.microsoft.com/office/drawing/2014/main" id="{2C44E234-1109-1C79-89EF-4B28571CB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024264" y="405898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680" name="Picture 10">
                <a:extLst>
                  <a:ext uri="{FF2B5EF4-FFF2-40B4-BE49-F238E27FC236}">
                    <a16:creationId xmlns:a16="http://schemas.microsoft.com/office/drawing/2014/main" id="{0DC93609-E2D3-8674-7C45-C808A8757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69234" y="437774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681" name="Picture 21">
                <a:extLst>
                  <a:ext uri="{FF2B5EF4-FFF2-40B4-BE49-F238E27FC236}">
                    <a16:creationId xmlns:a16="http://schemas.microsoft.com/office/drawing/2014/main" id="{0D009C07-8C54-3917-D472-E27D6537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4025240" y="4465469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682" name="Picture 39">
                <a:extLst>
                  <a:ext uri="{FF2B5EF4-FFF2-40B4-BE49-F238E27FC236}">
                    <a16:creationId xmlns:a16="http://schemas.microsoft.com/office/drawing/2014/main" id="{9C2AE23E-8640-8CBD-02D2-97AE0BE6F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852" y="4278667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3" name="Picture 45">
                <a:extLst>
                  <a:ext uri="{FF2B5EF4-FFF2-40B4-BE49-F238E27FC236}">
                    <a16:creationId xmlns:a16="http://schemas.microsoft.com/office/drawing/2014/main" id="{0A74A25C-97C5-AFD1-F3A1-F0DD6976B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4303897" y="4184835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4" name="Picture 39">
                <a:extLst>
                  <a:ext uri="{FF2B5EF4-FFF2-40B4-BE49-F238E27FC236}">
                    <a16:creationId xmlns:a16="http://schemas.microsoft.com/office/drawing/2014/main" id="{F4A0C0A8-4A2D-BD84-44B2-6799DB09D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1749" y="462066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5" name="Picture 30">
                <a:extLst>
                  <a:ext uri="{FF2B5EF4-FFF2-40B4-BE49-F238E27FC236}">
                    <a16:creationId xmlns:a16="http://schemas.microsoft.com/office/drawing/2014/main" id="{063AD985-A85C-6A7F-F074-631F1069A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732423" y="4410251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686" name="Picture 22">
                <a:extLst>
                  <a:ext uri="{FF2B5EF4-FFF2-40B4-BE49-F238E27FC236}">
                    <a16:creationId xmlns:a16="http://schemas.microsoft.com/office/drawing/2014/main" id="{C63A44E7-E866-B712-A6EB-B4B389F91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362" y="4447709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7" name="Picture 12">
                <a:extLst>
                  <a:ext uri="{FF2B5EF4-FFF2-40B4-BE49-F238E27FC236}">
                    <a16:creationId xmlns:a16="http://schemas.microsoft.com/office/drawing/2014/main" id="{BB6BB679-64EF-A384-EB31-8977167814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5122768" y="4369697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8" name="Picture 8">
                <a:extLst>
                  <a:ext uri="{FF2B5EF4-FFF2-40B4-BE49-F238E27FC236}">
                    <a16:creationId xmlns:a16="http://schemas.microsoft.com/office/drawing/2014/main" id="{4F859B67-2C0B-80DB-B4B2-AE5639C01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5201395" y="4533824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689" name="Picture 10">
                <a:extLst>
                  <a:ext uri="{FF2B5EF4-FFF2-40B4-BE49-F238E27FC236}">
                    <a16:creationId xmlns:a16="http://schemas.microsoft.com/office/drawing/2014/main" id="{FC2A0310-DA8E-0309-3B7D-9E77577FD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4595821" y="4433565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690" name="Picture 19">
                <a:extLst>
                  <a:ext uri="{FF2B5EF4-FFF2-40B4-BE49-F238E27FC236}">
                    <a16:creationId xmlns:a16="http://schemas.microsoft.com/office/drawing/2014/main" id="{2B1B2130-61DB-AF7E-598D-261D522835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3609" y="455169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1" name="Picture 26">
                <a:extLst>
                  <a:ext uri="{FF2B5EF4-FFF2-40B4-BE49-F238E27FC236}">
                    <a16:creationId xmlns:a16="http://schemas.microsoft.com/office/drawing/2014/main" id="{57B33D25-0FC2-6C31-38AF-FFAF6B49D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69" y="428015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2" name="Picture 39">
                <a:extLst>
                  <a:ext uri="{FF2B5EF4-FFF2-40B4-BE49-F238E27FC236}">
                    <a16:creationId xmlns:a16="http://schemas.microsoft.com/office/drawing/2014/main" id="{EAEA4E45-DD0C-B8F3-69A6-FCFD02F99F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019" y="4231575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3" name="Picture 45">
                <a:extLst>
                  <a:ext uri="{FF2B5EF4-FFF2-40B4-BE49-F238E27FC236}">
                    <a16:creationId xmlns:a16="http://schemas.microsoft.com/office/drawing/2014/main" id="{937A6566-047E-C1D3-4827-03AD071BAE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2479" y="42593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4" name="Picture 9">
                <a:extLst>
                  <a:ext uri="{FF2B5EF4-FFF2-40B4-BE49-F238E27FC236}">
                    <a16:creationId xmlns:a16="http://schemas.microsoft.com/office/drawing/2014/main" id="{7DF546BA-0F24-F8F3-98DF-86298EC79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892023" y="463641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695" name="Picture 22">
                <a:extLst>
                  <a:ext uri="{FF2B5EF4-FFF2-40B4-BE49-F238E27FC236}">
                    <a16:creationId xmlns:a16="http://schemas.microsoft.com/office/drawing/2014/main" id="{06189CA7-96EF-6583-0A41-5F4EDE756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270" y="4218969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6" name="Picture 39">
                <a:extLst>
                  <a:ext uri="{FF2B5EF4-FFF2-40B4-BE49-F238E27FC236}">
                    <a16:creationId xmlns:a16="http://schemas.microsoft.com/office/drawing/2014/main" id="{31438DF6-D971-084A-FA96-B20715B268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58487">
                <a:off x="5058359" y="468884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" name="Picture 30">
                <a:extLst>
                  <a:ext uri="{FF2B5EF4-FFF2-40B4-BE49-F238E27FC236}">
                    <a16:creationId xmlns:a16="http://schemas.microsoft.com/office/drawing/2014/main" id="{1FBF4357-518D-AF25-3E58-60205CB81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21319714" flipV="1">
                <a:off x="5043222" y="45695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698" name="Picture 44">
                <a:extLst>
                  <a:ext uri="{FF2B5EF4-FFF2-40B4-BE49-F238E27FC236}">
                    <a16:creationId xmlns:a16="http://schemas.microsoft.com/office/drawing/2014/main" id="{B1BD92C6-D3F9-9C46-2514-5FB9D8147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76092" y="479332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9" name="Picture 12">
                <a:extLst>
                  <a:ext uri="{FF2B5EF4-FFF2-40B4-BE49-F238E27FC236}">
                    <a16:creationId xmlns:a16="http://schemas.microsoft.com/office/drawing/2014/main" id="{B35F3B80-A177-C304-8DB1-E573CE085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75627">
                <a:off x="5317639" y="4537764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0" name="Picture 9">
                <a:extLst>
                  <a:ext uri="{FF2B5EF4-FFF2-40B4-BE49-F238E27FC236}">
                    <a16:creationId xmlns:a16="http://schemas.microsoft.com/office/drawing/2014/main" id="{517AC891-8DFE-83A9-3E1B-F5648E38D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5106378" y="436351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701" name="Picture 39">
                <a:extLst>
                  <a:ext uri="{FF2B5EF4-FFF2-40B4-BE49-F238E27FC236}">
                    <a16:creationId xmlns:a16="http://schemas.microsoft.com/office/drawing/2014/main" id="{78894FA0-2C8E-A3DA-2CA6-868EEC149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7066" y="436051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2" name="Picture 45">
                <a:extLst>
                  <a:ext uri="{FF2B5EF4-FFF2-40B4-BE49-F238E27FC236}">
                    <a16:creationId xmlns:a16="http://schemas.microsoft.com/office/drawing/2014/main" id="{5BDA4155-3020-25C0-6166-C44FBBCF37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1057" y="44561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3" name="Picture 10">
                <a:extLst>
                  <a:ext uri="{FF2B5EF4-FFF2-40B4-BE49-F238E27FC236}">
                    <a16:creationId xmlns:a16="http://schemas.microsoft.com/office/drawing/2014/main" id="{FCAAAF8C-040E-8FBE-DD07-E7EB811C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94831" y="4078776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704" name="Picture 19">
                <a:extLst>
                  <a:ext uri="{FF2B5EF4-FFF2-40B4-BE49-F238E27FC236}">
                    <a16:creationId xmlns:a16="http://schemas.microsoft.com/office/drawing/2014/main" id="{F74F8F06-3BA5-5A08-C768-3382AE18AB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878" y="415307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5" name="Picture 35">
                <a:extLst>
                  <a:ext uri="{FF2B5EF4-FFF2-40B4-BE49-F238E27FC236}">
                    <a16:creationId xmlns:a16="http://schemas.microsoft.com/office/drawing/2014/main" id="{33A7E2CD-C692-B31C-FB10-942B19696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682" y="411792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6" name="Picture 44">
                <a:extLst>
                  <a:ext uri="{FF2B5EF4-FFF2-40B4-BE49-F238E27FC236}">
                    <a16:creationId xmlns:a16="http://schemas.microsoft.com/office/drawing/2014/main" id="{C94238C9-9E74-F429-4120-A82C1D95B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93456" y="404539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7" name="Picture 12">
                <a:extLst>
                  <a:ext uri="{FF2B5EF4-FFF2-40B4-BE49-F238E27FC236}">
                    <a16:creationId xmlns:a16="http://schemas.microsoft.com/office/drawing/2014/main" id="{402D9A2B-5523-4011-2100-8B9C9B539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284241" y="4367709"/>
                <a:ext cx="341465" cy="163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8" name="Picture 30">
                <a:extLst>
                  <a:ext uri="{FF2B5EF4-FFF2-40B4-BE49-F238E27FC236}">
                    <a16:creationId xmlns:a16="http://schemas.microsoft.com/office/drawing/2014/main" id="{399859BF-6019-1CD2-56F0-38E4D5E69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489760" y="4572306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709" name="Picture 9">
                <a:extLst>
                  <a:ext uri="{FF2B5EF4-FFF2-40B4-BE49-F238E27FC236}">
                    <a16:creationId xmlns:a16="http://schemas.microsoft.com/office/drawing/2014/main" id="{49E9485B-0D4C-9DBC-F2A7-E4389E2F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912218" y="4351541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710" name="Picture 10">
                <a:extLst>
                  <a:ext uri="{FF2B5EF4-FFF2-40B4-BE49-F238E27FC236}">
                    <a16:creationId xmlns:a16="http://schemas.microsoft.com/office/drawing/2014/main" id="{DFADC6F3-46EF-DAE5-8F7E-1CE01E3C2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433761" y="453040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711" name="Picture 35">
                <a:extLst>
                  <a:ext uri="{FF2B5EF4-FFF2-40B4-BE49-F238E27FC236}">
                    <a16:creationId xmlns:a16="http://schemas.microsoft.com/office/drawing/2014/main" id="{F2F2153C-4E55-E124-EB6D-6234FA1633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3423" y="4456475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2" name="Picture 22">
                <a:extLst>
                  <a:ext uri="{FF2B5EF4-FFF2-40B4-BE49-F238E27FC236}">
                    <a16:creationId xmlns:a16="http://schemas.microsoft.com/office/drawing/2014/main" id="{C5F86F91-CB18-3E55-B5F0-ED7B6CBF4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673" y="411315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3" name="Picture 39">
                <a:extLst>
                  <a:ext uri="{FF2B5EF4-FFF2-40B4-BE49-F238E27FC236}">
                    <a16:creationId xmlns:a16="http://schemas.microsoft.com/office/drawing/2014/main" id="{38A05CA1-E8D2-103E-9E4B-2BFD0AD93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856" y="423568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4" name="Picture 30">
                <a:extLst>
                  <a:ext uri="{FF2B5EF4-FFF2-40B4-BE49-F238E27FC236}">
                    <a16:creationId xmlns:a16="http://schemas.microsoft.com/office/drawing/2014/main" id="{E6204E23-21F7-4C18-0953-DD3BB6EAC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934449" y="4225945"/>
                <a:ext cx="341465" cy="237113"/>
              </a:xfrm>
              <a:prstGeom prst="rect">
                <a:avLst/>
              </a:prstGeom>
            </p:spPr>
          </p:pic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F598B53-06C5-257D-9A95-82095177FA11}"/>
              </a:ext>
            </a:extLst>
          </p:cNvPr>
          <p:cNvGrpSpPr/>
          <p:nvPr/>
        </p:nvGrpSpPr>
        <p:grpSpPr>
          <a:xfrm>
            <a:off x="4697691" y="3719922"/>
            <a:ext cx="2596924" cy="3122271"/>
            <a:chOff x="9522731" y="3735729"/>
            <a:chExt cx="2596924" cy="31222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259DFE-1C97-0E86-F2D8-21B73606DE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31" y="3735729"/>
              <a:ext cx="2596924" cy="3122271"/>
              <a:chOff x="8184524" y="2086545"/>
              <a:chExt cx="3187435" cy="3387037"/>
            </a:xfrm>
          </p:grpSpPr>
          <p:sp>
            <p:nvSpPr>
              <p:cNvPr id="5" name="Freeform: Shape 345">
                <a:extLst>
                  <a:ext uri="{FF2B5EF4-FFF2-40B4-BE49-F238E27FC236}">
                    <a16:creationId xmlns:a16="http://schemas.microsoft.com/office/drawing/2014/main" id="{E770657E-BC04-6B56-8BBC-2372B3A48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6" name="Freeform: Shape 2">
                <a:extLst>
                  <a:ext uri="{FF2B5EF4-FFF2-40B4-BE49-F238E27FC236}">
                    <a16:creationId xmlns:a16="http://schemas.microsoft.com/office/drawing/2014/main" id="{B5582AD1-73B8-A226-1B39-DCA4B8D1D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265FEC3-5CD2-4B9F-D215-5EFF30E2D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5166A24-0075-2948-7576-51550A821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601F17B-6442-B6B6-6F05-50E0A2FDE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0" name="Freeform: Shape 345">
                <a:extLst>
                  <a:ext uri="{FF2B5EF4-FFF2-40B4-BE49-F238E27FC236}">
                    <a16:creationId xmlns:a16="http://schemas.microsoft.com/office/drawing/2014/main" id="{23F16A9D-3A17-4621-7DD6-477222E03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1" name="Freeform: Shape 346">
                <a:extLst>
                  <a:ext uri="{FF2B5EF4-FFF2-40B4-BE49-F238E27FC236}">
                    <a16:creationId xmlns:a16="http://schemas.microsoft.com/office/drawing/2014/main" id="{5417E889-5396-75DC-7496-23F39D5771B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2" name="Freeform: Shape 347">
                <a:extLst>
                  <a:ext uri="{FF2B5EF4-FFF2-40B4-BE49-F238E27FC236}">
                    <a16:creationId xmlns:a16="http://schemas.microsoft.com/office/drawing/2014/main" id="{FCF9BD1D-A541-DBA6-C5A2-A171A8123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3" name="Freeform: Shape 348">
                <a:extLst>
                  <a:ext uri="{FF2B5EF4-FFF2-40B4-BE49-F238E27FC236}">
                    <a16:creationId xmlns:a16="http://schemas.microsoft.com/office/drawing/2014/main" id="{B2DC7EC4-C58D-F403-69E5-35045357242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52D3C4D1-D8F1-50D4-2519-2CE6D2111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5" name="Freeform: Shape 428">
                <a:extLst>
                  <a:ext uri="{FF2B5EF4-FFF2-40B4-BE49-F238E27FC236}">
                    <a16:creationId xmlns:a16="http://schemas.microsoft.com/office/drawing/2014/main" id="{499A7838-10E3-F720-C685-5556A41B3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D5A6256-358A-900A-D509-0964866E5488}"/>
                </a:ext>
              </a:extLst>
            </p:cNvPr>
            <p:cNvGrpSpPr/>
            <p:nvPr/>
          </p:nvGrpSpPr>
          <p:grpSpPr>
            <a:xfrm>
              <a:off x="9595406" y="3811114"/>
              <a:ext cx="2466629" cy="1417603"/>
              <a:chOff x="9595406" y="3811114"/>
              <a:chExt cx="2466629" cy="1417603"/>
            </a:xfrm>
          </p:grpSpPr>
          <p:pic>
            <p:nvPicPr>
              <p:cNvPr id="307" name="Picture 30">
                <a:extLst>
                  <a:ext uri="{FF2B5EF4-FFF2-40B4-BE49-F238E27FC236}">
                    <a16:creationId xmlns:a16="http://schemas.microsoft.com/office/drawing/2014/main" id="{06D709D5-0866-4B5A-F4A9-D97BDD4A1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134437" y="4533570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308" name="Picture 28">
                <a:extLst>
                  <a:ext uri="{FF2B5EF4-FFF2-40B4-BE49-F238E27FC236}">
                    <a16:creationId xmlns:a16="http://schemas.microsoft.com/office/drawing/2014/main" id="{331F76C6-3995-420E-217B-A04C0A5B84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0733588" y="5000225"/>
                <a:ext cx="274154" cy="22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" name="Picture 31">
                <a:extLst>
                  <a:ext uri="{FF2B5EF4-FFF2-40B4-BE49-F238E27FC236}">
                    <a16:creationId xmlns:a16="http://schemas.microsoft.com/office/drawing/2014/main" id="{E4DC5639-65CA-0024-4162-504271E7A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0288619" y="4994500"/>
                <a:ext cx="274154" cy="109433"/>
              </a:xfrm>
              <a:prstGeom prst="rect">
                <a:avLst/>
              </a:prstGeom>
            </p:spPr>
          </p:pic>
          <p:pic>
            <p:nvPicPr>
              <p:cNvPr id="310" name="Picture 24">
                <a:extLst>
                  <a:ext uri="{FF2B5EF4-FFF2-40B4-BE49-F238E27FC236}">
                    <a16:creationId xmlns:a16="http://schemas.microsoft.com/office/drawing/2014/main" id="{05561F2D-2190-155B-3561-22C6F1CE2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15490" y="4671669"/>
                <a:ext cx="274154" cy="228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1" name="Picture 13">
                <a:extLst>
                  <a:ext uri="{FF2B5EF4-FFF2-40B4-BE49-F238E27FC236}">
                    <a16:creationId xmlns:a16="http://schemas.microsoft.com/office/drawing/2014/main" id="{E263E751-1FDC-2811-4452-FAAA80B17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077672" y="4544396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2" name="Picture 17">
                <a:extLst>
                  <a:ext uri="{FF2B5EF4-FFF2-40B4-BE49-F238E27FC236}">
                    <a16:creationId xmlns:a16="http://schemas.microsoft.com/office/drawing/2014/main" id="{72B2CFB7-1642-1DD7-7C20-76811DC49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 flipV="1">
                <a:off x="11234258" y="4831392"/>
                <a:ext cx="274154" cy="286613"/>
              </a:xfrm>
              <a:prstGeom prst="rect">
                <a:avLst/>
              </a:prstGeom>
            </p:spPr>
          </p:pic>
          <p:pic>
            <p:nvPicPr>
              <p:cNvPr id="313" name="Picture 49">
                <a:extLst>
                  <a:ext uri="{FF2B5EF4-FFF2-40B4-BE49-F238E27FC236}">
                    <a16:creationId xmlns:a16="http://schemas.microsoft.com/office/drawing/2014/main" id="{FB314794-D2F6-4665-D85B-1ADA391E2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 bwMode="auto">
              <a:xfrm flipV="1">
                <a:off x="10778081" y="4721801"/>
                <a:ext cx="274154" cy="193621"/>
              </a:xfrm>
              <a:prstGeom prst="rect">
                <a:avLst/>
              </a:prstGeom>
            </p:spPr>
          </p:pic>
          <p:pic>
            <p:nvPicPr>
              <p:cNvPr id="314" name="Picture 12">
                <a:extLst>
                  <a:ext uri="{FF2B5EF4-FFF2-40B4-BE49-F238E27FC236}">
                    <a16:creationId xmlns:a16="http://schemas.microsoft.com/office/drawing/2014/main" id="{6A145A1F-438A-5294-5455-6221A4C1B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959874" y="4824995"/>
                <a:ext cx="274154" cy="163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5" name="Picture 44">
                <a:extLst>
                  <a:ext uri="{FF2B5EF4-FFF2-40B4-BE49-F238E27FC236}">
                    <a16:creationId xmlns:a16="http://schemas.microsoft.com/office/drawing/2014/main" id="{5E1EB9DB-2453-CB28-FF63-1C675AD39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9952636" y="4835498"/>
                <a:ext cx="274154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6" name="Picture 22">
                <a:extLst>
                  <a:ext uri="{FF2B5EF4-FFF2-40B4-BE49-F238E27FC236}">
                    <a16:creationId xmlns:a16="http://schemas.microsoft.com/office/drawing/2014/main" id="{7F52FC73-F766-3FED-405B-441E010A2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9376" y="4571027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" name="Picture 12">
                <a:extLst>
                  <a:ext uri="{FF2B5EF4-FFF2-40B4-BE49-F238E27FC236}">
                    <a16:creationId xmlns:a16="http://schemas.microsoft.com/office/drawing/2014/main" id="{C9B21ED6-3DB5-E3DC-BE21-212B877CA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750865" y="4696904"/>
                <a:ext cx="274154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" name="Picture 33">
                <a:extLst>
                  <a:ext uri="{FF2B5EF4-FFF2-40B4-BE49-F238E27FC236}">
                    <a16:creationId xmlns:a16="http://schemas.microsoft.com/office/drawing/2014/main" id="{8FDEC9F9-8E17-4D0F-E289-8F367DE9B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055238" y="4685618"/>
                <a:ext cx="356003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" name="Picture 30">
                <a:extLst>
                  <a:ext uri="{FF2B5EF4-FFF2-40B4-BE49-F238E27FC236}">
                    <a16:creationId xmlns:a16="http://schemas.microsoft.com/office/drawing/2014/main" id="{66306AFB-95B5-DC67-9FBB-56F538EBB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887015" y="4547769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320" name="Picture 28">
                <a:extLst>
                  <a:ext uri="{FF2B5EF4-FFF2-40B4-BE49-F238E27FC236}">
                    <a16:creationId xmlns:a16="http://schemas.microsoft.com/office/drawing/2014/main" id="{805557E8-E341-8122-4B9C-9AB0F994E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1312895" y="4512984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" name="Picture 31">
                <a:extLst>
                  <a:ext uri="{FF2B5EF4-FFF2-40B4-BE49-F238E27FC236}">
                    <a16:creationId xmlns:a16="http://schemas.microsoft.com/office/drawing/2014/main" id="{60FC40E2-2907-7FE6-105D-592CE75E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1641130" y="4741474"/>
                <a:ext cx="201910" cy="80596"/>
              </a:xfrm>
              <a:prstGeom prst="rect">
                <a:avLst/>
              </a:prstGeom>
            </p:spPr>
          </p:pic>
          <p:pic>
            <p:nvPicPr>
              <p:cNvPr id="322" name="Picture 24">
                <a:extLst>
                  <a:ext uri="{FF2B5EF4-FFF2-40B4-BE49-F238E27FC236}">
                    <a16:creationId xmlns:a16="http://schemas.microsoft.com/office/drawing/2014/main" id="{462D5F37-8DE6-0C79-AFA6-334DCA269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07395" y="4573914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3" name="Picture 13">
                <a:extLst>
                  <a:ext uri="{FF2B5EF4-FFF2-40B4-BE49-F238E27FC236}">
                    <a16:creationId xmlns:a16="http://schemas.microsoft.com/office/drawing/2014/main" id="{AFC95EF2-A5B7-4BC5-E8E9-72A6726D2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626933" y="4545357"/>
                <a:ext cx="201911" cy="131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4" name="Picture 17">
                <a:extLst>
                  <a:ext uri="{FF2B5EF4-FFF2-40B4-BE49-F238E27FC236}">
                    <a16:creationId xmlns:a16="http://schemas.microsoft.com/office/drawing/2014/main" id="{E0192E4D-DAA3-3A7D-8122-23968B76E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 flipV="1">
                <a:off x="10627836" y="4850909"/>
                <a:ext cx="201912" cy="211088"/>
              </a:xfrm>
              <a:prstGeom prst="rect">
                <a:avLst/>
              </a:prstGeom>
            </p:spPr>
          </p:pic>
          <p:pic>
            <p:nvPicPr>
              <p:cNvPr id="325" name="Picture 49">
                <a:extLst>
                  <a:ext uri="{FF2B5EF4-FFF2-40B4-BE49-F238E27FC236}">
                    <a16:creationId xmlns:a16="http://schemas.microsoft.com/office/drawing/2014/main" id="{C90970D5-5628-7BD4-EDAD-245E87AEB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 bwMode="auto">
              <a:xfrm flipV="1">
                <a:off x="11471814" y="4794388"/>
                <a:ext cx="201913" cy="142600"/>
              </a:xfrm>
              <a:prstGeom prst="rect">
                <a:avLst/>
              </a:prstGeom>
            </p:spPr>
          </p:pic>
          <p:pic>
            <p:nvPicPr>
              <p:cNvPr id="326" name="Picture 12">
                <a:extLst>
                  <a:ext uri="{FF2B5EF4-FFF2-40B4-BE49-F238E27FC236}">
                    <a16:creationId xmlns:a16="http://schemas.microsoft.com/office/drawing/2014/main" id="{55A94A12-4FD3-48AF-B301-20D247D9F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123045" y="4717206"/>
                <a:ext cx="201913" cy="12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" name="Picture 44">
                <a:extLst>
                  <a:ext uri="{FF2B5EF4-FFF2-40B4-BE49-F238E27FC236}">
                    <a16:creationId xmlns:a16="http://schemas.microsoft.com/office/drawing/2014/main" id="{ED8C62BB-9F47-1C01-FE3B-840F47D75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450468" y="4870155"/>
                <a:ext cx="201912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" name="Picture 22">
                <a:extLst>
                  <a:ext uri="{FF2B5EF4-FFF2-40B4-BE49-F238E27FC236}">
                    <a16:creationId xmlns:a16="http://schemas.microsoft.com/office/drawing/2014/main" id="{A288F48E-4D1A-A9D6-26B3-C6E25E7C2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1900" y="4615626"/>
                <a:ext cx="201912" cy="135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9" name="Picture 12">
                <a:extLst>
                  <a:ext uri="{FF2B5EF4-FFF2-40B4-BE49-F238E27FC236}">
                    <a16:creationId xmlns:a16="http://schemas.microsoft.com/office/drawing/2014/main" id="{F53177D2-386D-3A23-E675-8753CAF34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506942" y="4495266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0" name="Picture 33">
                <a:extLst>
                  <a:ext uri="{FF2B5EF4-FFF2-40B4-BE49-F238E27FC236}">
                    <a16:creationId xmlns:a16="http://schemas.microsoft.com/office/drawing/2014/main" id="{336DCA42-5EB7-1B55-9D48-704EB1F72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679735" y="4496763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1" name="Picture 9">
                <a:extLst>
                  <a:ext uri="{FF2B5EF4-FFF2-40B4-BE49-F238E27FC236}">
                    <a16:creationId xmlns:a16="http://schemas.microsoft.com/office/drawing/2014/main" id="{8B486C16-4509-4A6F-4587-00AA8C62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170552" y="432753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32" name="Picture 10">
                <a:extLst>
                  <a:ext uri="{FF2B5EF4-FFF2-40B4-BE49-F238E27FC236}">
                    <a16:creationId xmlns:a16="http://schemas.microsoft.com/office/drawing/2014/main" id="{F4FDBB18-BCE4-48B0-3FF4-DA7ACF63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0162102" y="4551158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333" name="Picture 11">
                <a:extLst>
                  <a:ext uri="{FF2B5EF4-FFF2-40B4-BE49-F238E27FC236}">
                    <a16:creationId xmlns:a16="http://schemas.microsoft.com/office/drawing/2014/main" id="{46923CE0-8A93-F6D9-29CA-67C5F892B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03298" y="428067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4" name="Picture 12">
                <a:extLst>
                  <a:ext uri="{FF2B5EF4-FFF2-40B4-BE49-F238E27FC236}">
                    <a16:creationId xmlns:a16="http://schemas.microsoft.com/office/drawing/2014/main" id="{602F83B4-EA04-A810-77B2-2D183D93E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1889" y="4813875"/>
                <a:ext cx="298916" cy="17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5" name="Picture 13">
                <a:extLst>
                  <a:ext uri="{FF2B5EF4-FFF2-40B4-BE49-F238E27FC236}">
                    <a16:creationId xmlns:a16="http://schemas.microsoft.com/office/drawing/2014/main" id="{DA286965-DC57-4128-E6E3-C04F5DE0B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4230" y="422125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6" name="Picture 14">
                <a:extLst>
                  <a:ext uri="{FF2B5EF4-FFF2-40B4-BE49-F238E27FC236}">
                    <a16:creationId xmlns:a16="http://schemas.microsoft.com/office/drawing/2014/main" id="{A857FC3D-11B8-666C-A08A-3C84F5862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0221" y="3929094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7" name="Picture 15">
                <a:extLst>
                  <a:ext uri="{FF2B5EF4-FFF2-40B4-BE49-F238E27FC236}">
                    <a16:creationId xmlns:a16="http://schemas.microsoft.com/office/drawing/2014/main" id="{ED4EF3A9-622D-B2E1-7EDC-432851210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10736426" y="4419955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338" name="Picture 16">
                <a:extLst>
                  <a:ext uri="{FF2B5EF4-FFF2-40B4-BE49-F238E27FC236}">
                    <a16:creationId xmlns:a16="http://schemas.microsoft.com/office/drawing/2014/main" id="{4995BB07-CE9E-2363-79D6-7B18538CD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9906817" y="4072798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339" name="Picture 17">
                <a:extLst>
                  <a:ext uri="{FF2B5EF4-FFF2-40B4-BE49-F238E27FC236}">
                    <a16:creationId xmlns:a16="http://schemas.microsoft.com/office/drawing/2014/main" id="{02C46349-CE57-AB1E-2D64-A4856A3A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731602" y="4078707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40" name="Picture 18">
                <a:extLst>
                  <a:ext uri="{FF2B5EF4-FFF2-40B4-BE49-F238E27FC236}">
                    <a16:creationId xmlns:a16="http://schemas.microsoft.com/office/drawing/2014/main" id="{BE94543C-8C58-3F87-9204-ED1F5A7C4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1129" y="3814161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1" name="Picture 19">
                <a:extLst>
                  <a:ext uri="{FF2B5EF4-FFF2-40B4-BE49-F238E27FC236}">
                    <a16:creationId xmlns:a16="http://schemas.microsoft.com/office/drawing/2014/main" id="{CA6F344B-C21F-83D5-5BBC-C6A9EFBD21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0216" y="4598925"/>
                <a:ext cx="175850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2" name="Picture 20">
                <a:extLst>
                  <a:ext uri="{FF2B5EF4-FFF2-40B4-BE49-F238E27FC236}">
                    <a16:creationId xmlns:a16="http://schemas.microsoft.com/office/drawing/2014/main" id="{B96ACC65-A583-7194-0A97-1A483BDC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1420518" y="4113781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43" name="Picture 21">
                <a:extLst>
                  <a:ext uri="{FF2B5EF4-FFF2-40B4-BE49-F238E27FC236}">
                    <a16:creationId xmlns:a16="http://schemas.microsoft.com/office/drawing/2014/main" id="{2C0A93B3-1C98-6575-FD08-43BDB3AD9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298167" y="4746628"/>
                <a:ext cx="198994" cy="172744"/>
              </a:xfrm>
              <a:prstGeom prst="rect">
                <a:avLst/>
              </a:prstGeom>
            </p:spPr>
          </p:pic>
          <p:pic>
            <p:nvPicPr>
              <p:cNvPr id="344" name="Picture 22">
                <a:extLst>
                  <a:ext uri="{FF2B5EF4-FFF2-40B4-BE49-F238E27FC236}">
                    <a16:creationId xmlns:a16="http://schemas.microsoft.com/office/drawing/2014/main" id="{09BAB156-67BA-01ED-9397-B6F1F857F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7181" y="3914476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5" name="Picture 23">
                <a:extLst>
                  <a:ext uri="{FF2B5EF4-FFF2-40B4-BE49-F238E27FC236}">
                    <a16:creationId xmlns:a16="http://schemas.microsoft.com/office/drawing/2014/main" id="{AEE906D0-1497-FF31-84A8-A05A97362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0207" y="386701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6" name="Picture 24">
                <a:extLst>
                  <a:ext uri="{FF2B5EF4-FFF2-40B4-BE49-F238E27FC236}">
                    <a16:creationId xmlns:a16="http://schemas.microsoft.com/office/drawing/2014/main" id="{E79FC368-F40F-D9BF-872B-9D3A1CB04A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2823" y="4955702"/>
                <a:ext cx="229762" cy="1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7" name="Picture 25">
                <a:extLst>
                  <a:ext uri="{FF2B5EF4-FFF2-40B4-BE49-F238E27FC236}">
                    <a16:creationId xmlns:a16="http://schemas.microsoft.com/office/drawing/2014/main" id="{6C02425A-B46D-B37A-BD78-40D85DC2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2691" y="4919418"/>
                <a:ext cx="126736" cy="197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" name="Picture 26">
                <a:extLst>
                  <a:ext uri="{FF2B5EF4-FFF2-40B4-BE49-F238E27FC236}">
                    <a16:creationId xmlns:a16="http://schemas.microsoft.com/office/drawing/2014/main" id="{A5EE4E27-C3CC-B47B-D45E-AE9FC33CF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8874" y="4422571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" name="Picture 27">
                <a:extLst>
                  <a:ext uri="{FF2B5EF4-FFF2-40B4-BE49-F238E27FC236}">
                    <a16:creationId xmlns:a16="http://schemas.microsoft.com/office/drawing/2014/main" id="{B2F6CE5A-9807-9318-78F2-538AEFFBF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700928" y="421140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50" name="Picture 28">
                <a:extLst>
                  <a:ext uri="{FF2B5EF4-FFF2-40B4-BE49-F238E27FC236}">
                    <a16:creationId xmlns:a16="http://schemas.microsoft.com/office/drawing/2014/main" id="{150052AE-9868-2E6B-C03E-DFDDB2BFC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7905" y="4166041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" name="Picture 29">
                <a:extLst>
                  <a:ext uri="{FF2B5EF4-FFF2-40B4-BE49-F238E27FC236}">
                    <a16:creationId xmlns:a16="http://schemas.microsoft.com/office/drawing/2014/main" id="{549965B8-5E7B-578A-FEC1-E08D10D79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0823935" y="412480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52" name="Picture 30">
                <a:extLst>
                  <a:ext uri="{FF2B5EF4-FFF2-40B4-BE49-F238E27FC236}">
                    <a16:creationId xmlns:a16="http://schemas.microsoft.com/office/drawing/2014/main" id="{E0023744-9D60-554E-9417-06A823C48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89940" y="413147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53" name="Picture 31">
                <a:extLst>
                  <a:ext uri="{FF2B5EF4-FFF2-40B4-BE49-F238E27FC236}">
                    <a16:creationId xmlns:a16="http://schemas.microsoft.com/office/drawing/2014/main" id="{255785D0-77D6-15DC-19EF-DD1DAEAE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1007800" y="4933191"/>
                <a:ext cx="408717" cy="163148"/>
              </a:xfrm>
              <a:prstGeom prst="rect">
                <a:avLst/>
              </a:prstGeom>
            </p:spPr>
          </p:pic>
          <p:pic>
            <p:nvPicPr>
              <p:cNvPr id="354" name="Picture 32">
                <a:extLst>
                  <a:ext uri="{FF2B5EF4-FFF2-40B4-BE49-F238E27FC236}">
                    <a16:creationId xmlns:a16="http://schemas.microsoft.com/office/drawing/2014/main" id="{F69491F4-57FE-1815-7FC0-45B4B7111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068695" y="3996099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355" name="Picture 33">
                <a:extLst>
                  <a:ext uri="{FF2B5EF4-FFF2-40B4-BE49-F238E27FC236}">
                    <a16:creationId xmlns:a16="http://schemas.microsoft.com/office/drawing/2014/main" id="{93CC3650-8F60-D2FF-C0FD-7C4C49261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85877" y="4723000"/>
                <a:ext cx="313876" cy="14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6" name="Picture 35">
                <a:extLst>
                  <a:ext uri="{FF2B5EF4-FFF2-40B4-BE49-F238E27FC236}">
                    <a16:creationId xmlns:a16="http://schemas.microsoft.com/office/drawing/2014/main" id="{665A8427-EAF1-112F-748E-87C4BC5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6247" y="450153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7" name="Picture 36">
                <a:extLst>
                  <a:ext uri="{FF2B5EF4-FFF2-40B4-BE49-F238E27FC236}">
                    <a16:creationId xmlns:a16="http://schemas.microsoft.com/office/drawing/2014/main" id="{D4DF4270-3952-BF0A-A9C1-1BE250120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7702" y="4425969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" name="Picture 37">
                <a:extLst>
                  <a:ext uri="{FF2B5EF4-FFF2-40B4-BE49-F238E27FC236}">
                    <a16:creationId xmlns:a16="http://schemas.microsoft.com/office/drawing/2014/main" id="{5E294F2F-F46B-93D7-4429-B71320CD4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5871" y="5047587"/>
                <a:ext cx="163712" cy="16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9" name="Picture 38">
                <a:extLst>
                  <a:ext uri="{FF2B5EF4-FFF2-40B4-BE49-F238E27FC236}">
                    <a16:creationId xmlns:a16="http://schemas.microsoft.com/office/drawing/2014/main" id="{452A41A9-71BE-F865-F89C-17F1C7844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883330" y="399818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39">
                <a:extLst>
                  <a:ext uri="{FF2B5EF4-FFF2-40B4-BE49-F238E27FC236}">
                    <a16:creationId xmlns:a16="http://schemas.microsoft.com/office/drawing/2014/main" id="{E4D6731E-04FB-CAE7-88EC-4CD0E74E1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8142" y="427359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1" name="Picture 40">
                <a:extLst>
                  <a:ext uri="{FF2B5EF4-FFF2-40B4-BE49-F238E27FC236}">
                    <a16:creationId xmlns:a16="http://schemas.microsoft.com/office/drawing/2014/main" id="{BFDBA147-5853-24DC-3A09-2C00406F7C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6944" y="4446811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" name="Picture 41">
                <a:extLst>
                  <a:ext uri="{FF2B5EF4-FFF2-40B4-BE49-F238E27FC236}">
                    <a16:creationId xmlns:a16="http://schemas.microsoft.com/office/drawing/2014/main" id="{C92EAEB5-62E7-DDE7-B65F-0683F03D2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9380" y="3812188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3" name="Picture 44">
                <a:extLst>
                  <a:ext uri="{FF2B5EF4-FFF2-40B4-BE49-F238E27FC236}">
                    <a16:creationId xmlns:a16="http://schemas.microsoft.com/office/drawing/2014/main" id="{2159CCEA-B59F-4581-DC2B-2E49F5AB0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9909663" y="397578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4" name="Picture 45">
                <a:extLst>
                  <a:ext uri="{FF2B5EF4-FFF2-40B4-BE49-F238E27FC236}">
                    <a16:creationId xmlns:a16="http://schemas.microsoft.com/office/drawing/2014/main" id="{63CDD0A9-C283-56F9-60E6-9FD624501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635" y="4382682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" name="Picture 46">
                <a:extLst>
                  <a:ext uri="{FF2B5EF4-FFF2-40B4-BE49-F238E27FC236}">
                    <a16:creationId xmlns:a16="http://schemas.microsoft.com/office/drawing/2014/main" id="{58A60B48-5771-68E2-179C-A09DAA994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2773" y="4518388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6" name="Picture 47">
                <a:extLst>
                  <a:ext uri="{FF2B5EF4-FFF2-40B4-BE49-F238E27FC236}">
                    <a16:creationId xmlns:a16="http://schemas.microsoft.com/office/drawing/2014/main" id="{4CC941EF-C426-9792-3168-A9A77C068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8278" y="4779564"/>
                <a:ext cx="165405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7" name="Picture 48">
                <a:extLst>
                  <a:ext uri="{FF2B5EF4-FFF2-40B4-BE49-F238E27FC236}">
                    <a16:creationId xmlns:a16="http://schemas.microsoft.com/office/drawing/2014/main" id="{9A586EF7-3906-0386-A1B8-59B1592A4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3759" y="4551579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8" name="Picture 49">
                <a:extLst>
                  <a:ext uri="{FF2B5EF4-FFF2-40B4-BE49-F238E27FC236}">
                    <a16:creationId xmlns:a16="http://schemas.microsoft.com/office/drawing/2014/main" id="{2818F91D-38EA-5F7B-EF49-08EDF99B2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>
              <a:xfrm>
                <a:off x="11292704" y="4420365"/>
                <a:ext cx="288190" cy="204075"/>
              </a:xfrm>
              <a:prstGeom prst="rect">
                <a:avLst/>
              </a:prstGeom>
            </p:spPr>
          </p:pic>
          <p:pic>
            <p:nvPicPr>
              <p:cNvPr id="369" name="Picture 9">
                <a:extLst>
                  <a:ext uri="{FF2B5EF4-FFF2-40B4-BE49-F238E27FC236}">
                    <a16:creationId xmlns:a16="http://schemas.microsoft.com/office/drawing/2014/main" id="{459D3C13-DCF8-81C6-FB57-BEF40229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199633" y="487758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70" name="Picture 11">
                <a:extLst>
                  <a:ext uri="{FF2B5EF4-FFF2-40B4-BE49-F238E27FC236}">
                    <a16:creationId xmlns:a16="http://schemas.microsoft.com/office/drawing/2014/main" id="{F64DC55B-DE8C-5D6C-7A09-5420C2C63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2379" y="483072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" name="Picture 13">
                <a:extLst>
                  <a:ext uri="{FF2B5EF4-FFF2-40B4-BE49-F238E27FC236}">
                    <a16:creationId xmlns:a16="http://schemas.microsoft.com/office/drawing/2014/main" id="{0B1A786F-9C64-A95A-56C1-EF2B25435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3311" y="477130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" name="Picture 14">
                <a:extLst>
                  <a:ext uri="{FF2B5EF4-FFF2-40B4-BE49-F238E27FC236}">
                    <a16:creationId xmlns:a16="http://schemas.microsoft.com/office/drawing/2014/main" id="{63EBD70E-82AC-7CAA-3872-2D4AD9337B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6094" y="4257869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3" name="Picture 17">
                <a:extLst>
                  <a:ext uri="{FF2B5EF4-FFF2-40B4-BE49-F238E27FC236}">
                    <a16:creationId xmlns:a16="http://schemas.microsoft.com/office/drawing/2014/main" id="{D5508272-8C0D-7E48-0910-F56DF97F0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846917" y="4759098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74" name="Picture 20">
                <a:extLst>
                  <a:ext uri="{FF2B5EF4-FFF2-40B4-BE49-F238E27FC236}">
                    <a16:creationId xmlns:a16="http://schemas.microsoft.com/office/drawing/2014/main" id="{E8FA84C2-1E18-90F7-E7B1-BD5668DE3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1406034" y="4687263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75" name="Picture 23">
                <a:extLst>
                  <a:ext uri="{FF2B5EF4-FFF2-40B4-BE49-F238E27FC236}">
                    <a16:creationId xmlns:a16="http://schemas.microsoft.com/office/drawing/2014/main" id="{710A77EE-EC7E-EA60-5EC9-D6A1AC7AF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8412" y="469780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6" name="Picture 27">
                <a:extLst>
                  <a:ext uri="{FF2B5EF4-FFF2-40B4-BE49-F238E27FC236}">
                    <a16:creationId xmlns:a16="http://schemas.microsoft.com/office/drawing/2014/main" id="{F0751F43-D370-F943-7D00-0010C5F81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730009" y="476145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77" name="Picture 29">
                <a:extLst>
                  <a:ext uri="{FF2B5EF4-FFF2-40B4-BE49-F238E27FC236}">
                    <a16:creationId xmlns:a16="http://schemas.microsoft.com/office/drawing/2014/main" id="{01E4D4D2-7658-E7BE-87AB-C854A13D7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10853016" y="467485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78" name="Picture 30">
                <a:extLst>
                  <a:ext uri="{FF2B5EF4-FFF2-40B4-BE49-F238E27FC236}">
                    <a16:creationId xmlns:a16="http://schemas.microsoft.com/office/drawing/2014/main" id="{56F87A77-4068-EEF4-574D-A9CA5E727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719021" y="468152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79" name="Picture 34">
                <a:extLst>
                  <a:ext uri="{FF2B5EF4-FFF2-40B4-BE49-F238E27FC236}">
                    <a16:creationId xmlns:a16="http://schemas.microsoft.com/office/drawing/2014/main" id="{1080A41F-25A2-243E-77DD-7F87A9740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7865" y="4705420"/>
                <a:ext cx="322344" cy="200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0" name="Picture 38">
                <a:extLst>
                  <a:ext uri="{FF2B5EF4-FFF2-40B4-BE49-F238E27FC236}">
                    <a16:creationId xmlns:a16="http://schemas.microsoft.com/office/drawing/2014/main" id="{A976F5E3-71C7-D8E9-C907-348292468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660294" y="4568278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" name="Picture 39">
                <a:extLst>
                  <a:ext uri="{FF2B5EF4-FFF2-40B4-BE49-F238E27FC236}">
                    <a16:creationId xmlns:a16="http://schemas.microsoft.com/office/drawing/2014/main" id="{3EF9F46A-A456-B0B7-BD95-D5CDE1813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4371" y="482566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" name="Picture 44">
                <a:extLst>
                  <a:ext uri="{FF2B5EF4-FFF2-40B4-BE49-F238E27FC236}">
                    <a16:creationId xmlns:a16="http://schemas.microsoft.com/office/drawing/2014/main" id="{68C8C4C1-4CCC-CB2A-A47B-D69217CDF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5050" y="436653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" name="Picture 22">
                <a:extLst>
                  <a:ext uri="{FF2B5EF4-FFF2-40B4-BE49-F238E27FC236}">
                    <a16:creationId xmlns:a16="http://schemas.microsoft.com/office/drawing/2014/main" id="{62843C2E-2658-C4CE-13B1-E975FC49E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1865" y="4108927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4" name="Picture 12">
                <a:extLst>
                  <a:ext uri="{FF2B5EF4-FFF2-40B4-BE49-F238E27FC236}">
                    <a16:creationId xmlns:a16="http://schemas.microsoft.com/office/drawing/2014/main" id="{855FC35D-85A4-43EB-FFED-AC547FFA9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957817" y="4200523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44">
                <a:extLst>
                  <a:ext uri="{FF2B5EF4-FFF2-40B4-BE49-F238E27FC236}">
                    <a16:creationId xmlns:a16="http://schemas.microsoft.com/office/drawing/2014/main" id="{576ED07E-B040-439E-1C1B-DF25781C5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20694" y="44080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6" name="Picture 8">
                <a:extLst>
                  <a:ext uri="{FF2B5EF4-FFF2-40B4-BE49-F238E27FC236}">
                    <a16:creationId xmlns:a16="http://schemas.microsoft.com/office/drawing/2014/main" id="{7D131018-D621-2007-F821-4B5B8CDFD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10755898" y="4195042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87" name="Picture 9">
                <a:extLst>
                  <a:ext uri="{FF2B5EF4-FFF2-40B4-BE49-F238E27FC236}">
                    <a16:creationId xmlns:a16="http://schemas.microsoft.com/office/drawing/2014/main" id="{AB714518-C9E1-90AC-4C65-F5CE915C7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409826" y="3824702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388" name="Picture 10">
                <a:extLst>
                  <a:ext uri="{FF2B5EF4-FFF2-40B4-BE49-F238E27FC236}">
                    <a16:creationId xmlns:a16="http://schemas.microsoft.com/office/drawing/2014/main" id="{F6D6FC95-27D3-9810-4E5C-323D28D19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0254796" y="414346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389" name="Picture 21">
                <a:extLst>
                  <a:ext uri="{FF2B5EF4-FFF2-40B4-BE49-F238E27FC236}">
                    <a16:creationId xmlns:a16="http://schemas.microsoft.com/office/drawing/2014/main" id="{7871BFC5-168A-B889-1742-25F6BEB0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410802" y="4231191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390" name="Picture 39">
                <a:extLst>
                  <a:ext uri="{FF2B5EF4-FFF2-40B4-BE49-F238E27FC236}">
                    <a16:creationId xmlns:a16="http://schemas.microsoft.com/office/drawing/2014/main" id="{7CE51466-A3FB-715D-6E3A-77C483189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9414" y="4044389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1" name="Picture 45">
                <a:extLst>
                  <a:ext uri="{FF2B5EF4-FFF2-40B4-BE49-F238E27FC236}">
                    <a16:creationId xmlns:a16="http://schemas.microsoft.com/office/drawing/2014/main" id="{E4A36188-C94C-D66F-B32A-2A7746218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10699165" y="3978791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2" name="Picture 39">
                <a:extLst>
                  <a:ext uri="{FF2B5EF4-FFF2-40B4-BE49-F238E27FC236}">
                    <a16:creationId xmlns:a16="http://schemas.microsoft.com/office/drawing/2014/main" id="{D1F0BA00-0D54-3D4E-E830-6D11B033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7311" y="438638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3" name="Picture 30">
                <a:extLst>
                  <a:ext uri="{FF2B5EF4-FFF2-40B4-BE49-F238E27FC236}">
                    <a16:creationId xmlns:a16="http://schemas.microsoft.com/office/drawing/2014/main" id="{33F4865B-3934-7C01-BEBA-0FF1BA15D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17985" y="417597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394" name="Picture 22">
                <a:extLst>
                  <a:ext uri="{FF2B5EF4-FFF2-40B4-BE49-F238E27FC236}">
                    <a16:creationId xmlns:a16="http://schemas.microsoft.com/office/drawing/2014/main" id="{D06E921E-2DD7-C7F5-8627-5B64CA207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2924" y="4213431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5" name="Picture 33">
                <a:extLst>
                  <a:ext uri="{FF2B5EF4-FFF2-40B4-BE49-F238E27FC236}">
                    <a16:creationId xmlns:a16="http://schemas.microsoft.com/office/drawing/2014/main" id="{003EB481-5E87-8996-6925-4290C029C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33680" y="4359097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6" name="Picture 44">
                <a:extLst>
                  <a:ext uri="{FF2B5EF4-FFF2-40B4-BE49-F238E27FC236}">
                    <a16:creationId xmlns:a16="http://schemas.microsoft.com/office/drawing/2014/main" id="{35582A42-0F52-855A-F2FE-48943268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451753" y="4512559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7" name="Picture 12">
                <a:extLst>
                  <a:ext uri="{FF2B5EF4-FFF2-40B4-BE49-F238E27FC236}">
                    <a16:creationId xmlns:a16="http://schemas.microsoft.com/office/drawing/2014/main" id="{6E8AE52A-FCF3-3ABB-1D01-CDBF0E2E5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08330" y="4135419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8" name="Picture 8">
                <a:extLst>
                  <a:ext uri="{FF2B5EF4-FFF2-40B4-BE49-F238E27FC236}">
                    <a16:creationId xmlns:a16="http://schemas.microsoft.com/office/drawing/2014/main" id="{0EF5C365-2F60-B626-71EB-3C1030270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11586957" y="4299546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99" name="Picture 10">
                <a:extLst>
                  <a:ext uri="{FF2B5EF4-FFF2-40B4-BE49-F238E27FC236}">
                    <a16:creationId xmlns:a16="http://schemas.microsoft.com/office/drawing/2014/main" id="{BA0FDFDD-53B5-2764-ED3B-85BF8719A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1168885" y="419356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00" name="Picture 19">
                <a:extLst>
                  <a:ext uri="{FF2B5EF4-FFF2-40B4-BE49-F238E27FC236}">
                    <a16:creationId xmlns:a16="http://schemas.microsoft.com/office/drawing/2014/main" id="{A4D70932-358F-8345-3DB9-6A8820C64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2671" y="4340398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" name="Picture 21">
                <a:extLst>
                  <a:ext uri="{FF2B5EF4-FFF2-40B4-BE49-F238E27FC236}">
                    <a16:creationId xmlns:a16="http://schemas.microsoft.com/office/drawing/2014/main" id="{860DBB2B-98A2-1B53-B762-B880F797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300168" y="438903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02" name="Picture 26">
                <a:extLst>
                  <a:ext uri="{FF2B5EF4-FFF2-40B4-BE49-F238E27FC236}">
                    <a16:creationId xmlns:a16="http://schemas.microsoft.com/office/drawing/2014/main" id="{EB957335-0686-2114-5A96-C3FB0C86B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8331" y="4045873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9">
                <a:extLst>
                  <a:ext uri="{FF2B5EF4-FFF2-40B4-BE49-F238E27FC236}">
                    <a16:creationId xmlns:a16="http://schemas.microsoft.com/office/drawing/2014/main" id="{F30540C8-8496-6D24-4587-62EA462BC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8581" y="3997297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4" name="Picture 45">
                <a:extLst>
                  <a:ext uri="{FF2B5EF4-FFF2-40B4-BE49-F238E27FC236}">
                    <a16:creationId xmlns:a16="http://schemas.microsoft.com/office/drawing/2014/main" id="{E08AA1A9-2723-C662-55D7-28183EDAD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8041" y="4025086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5" name="Picture 9">
                <a:extLst>
                  <a:ext uri="{FF2B5EF4-FFF2-40B4-BE49-F238E27FC236}">
                    <a16:creationId xmlns:a16="http://schemas.microsoft.com/office/drawing/2014/main" id="{E83D7182-54C7-2C1B-3999-41C160DD8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1207942" y="451998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06" name="Picture 16">
                <a:extLst>
                  <a:ext uri="{FF2B5EF4-FFF2-40B4-BE49-F238E27FC236}">
                    <a16:creationId xmlns:a16="http://schemas.microsoft.com/office/drawing/2014/main" id="{15AA6053-3084-5890-9E0F-8CFC4ECFC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091991" y="4882138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07" name="Picture 22">
                <a:extLst>
                  <a:ext uri="{FF2B5EF4-FFF2-40B4-BE49-F238E27FC236}">
                    <a16:creationId xmlns:a16="http://schemas.microsoft.com/office/drawing/2014/main" id="{9B884CCA-5FBD-0DB2-DAFE-FDA0FB3E5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9832" y="398469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8" name="Picture 23">
                <a:extLst>
                  <a:ext uri="{FF2B5EF4-FFF2-40B4-BE49-F238E27FC236}">
                    <a16:creationId xmlns:a16="http://schemas.microsoft.com/office/drawing/2014/main" id="{E165F2BF-26F0-2881-40C3-DD808E827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5844" y="496218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9" name="Picture 39">
                <a:extLst>
                  <a:ext uri="{FF2B5EF4-FFF2-40B4-BE49-F238E27FC236}">
                    <a16:creationId xmlns:a16="http://schemas.microsoft.com/office/drawing/2014/main" id="{F92A08AF-4958-275F-E677-4C9CFAE2C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6838" y="446806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" name="Picture 30">
                <a:extLst>
                  <a:ext uri="{FF2B5EF4-FFF2-40B4-BE49-F238E27FC236}">
                    <a16:creationId xmlns:a16="http://schemas.microsoft.com/office/drawing/2014/main" id="{6E434FAF-B16F-D320-FFEB-62A6F3BA5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426612" y="43693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11" name="Picture 44">
                <a:extLst>
                  <a:ext uri="{FF2B5EF4-FFF2-40B4-BE49-F238E27FC236}">
                    <a16:creationId xmlns:a16="http://schemas.microsoft.com/office/drawing/2014/main" id="{C541877B-A67C-AB47-2AFF-1EDC006F8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244811" y="467127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" name="Picture 33">
                <a:extLst>
                  <a:ext uri="{FF2B5EF4-FFF2-40B4-BE49-F238E27FC236}">
                    <a16:creationId xmlns:a16="http://schemas.microsoft.com/office/drawing/2014/main" id="{0C982299-A6DF-7753-35AD-1F38DECD2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327814" y="4514826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Picture 44">
                <a:extLst>
                  <a:ext uri="{FF2B5EF4-FFF2-40B4-BE49-F238E27FC236}">
                    <a16:creationId xmlns:a16="http://schemas.microsoft.com/office/drawing/2014/main" id="{35E56B64-159C-7C74-20EB-CEBB81204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708012" y="47212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4" name="Picture 12">
                <a:extLst>
                  <a:ext uri="{FF2B5EF4-FFF2-40B4-BE49-F238E27FC236}">
                    <a16:creationId xmlns:a16="http://schemas.microsoft.com/office/drawing/2014/main" id="{15AB0A86-276B-2AD9-B503-68C519478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793143" y="4323188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5" name="Picture 8">
                <a:extLst>
                  <a:ext uri="{FF2B5EF4-FFF2-40B4-BE49-F238E27FC236}">
                    <a16:creationId xmlns:a16="http://schemas.microsoft.com/office/drawing/2014/main" id="{4A2D9B4E-B97E-DA3F-C5DF-D092F8A14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 rot="18855419">
                <a:off x="11815120" y="4578243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16" name="Picture 9">
                <a:extLst>
                  <a:ext uri="{FF2B5EF4-FFF2-40B4-BE49-F238E27FC236}">
                    <a16:creationId xmlns:a16="http://schemas.microsoft.com/office/drawing/2014/main" id="{53470AAA-5AF1-4018-DE9E-2B5ACF4F4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1487488" y="416330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17" name="Picture 10">
                <a:extLst>
                  <a:ext uri="{FF2B5EF4-FFF2-40B4-BE49-F238E27FC236}">
                    <a16:creationId xmlns:a16="http://schemas.microsoft.com/office/drawing/2014/main" id="{B1E18E48-803E-3DFC-AE0F-2F7EF688F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1477512" y="438693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18" name="Picture 19">
                <a:extLst>
                  <a:ext uri="{FF2B5EF4-FFF2-40B4-BE49-F238E27FC236}">
                    <a16:creationId xmlns:a16="http://schemas.microsoft.com/office/drawing/2014/main" id="{B126597B-32D6-AFA1-A728-E460BA032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6527" y="443469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9" name="Picture 21">
                <a:extLst>
                  <a:ext uri="{FF2B5EF4-FFF2-40B4-BE49-F238E27FC236}">
                    <a16:creationId xmlns:a16="http://schemas.microsoft.com/office/drawing/2014/main" id="{F4A5F64D-97F7-88A9-93A1-B7C3E465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08795" y="458240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20" name="Picture 26">
                <a:extLst>
                  <a:ext uri="{FF2B5EF4-FFF2-40B4-BE49-F238E27FC236}">
                    <a16:creationId xmlns:a16="http://schemas.microsoft.com/office/drawing/2014/main" id="{C3A4F3D9-4CA4-2F92-BEBE-7F0376088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7112" y="436878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" name="Picture 39">
                <a:extLst>
                  <a:ext uri="{FF2B5EF4-FFF2-40B4-BE49-F238E27FC236}">
                    <a16:creationId xmlns:a16="http://schemas.microsoft.com/office/drawing/2014/main" id="{B7B7E360-8A11-B635-0685-6B561C2740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2628" y="412623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" name="Picture 45">
                <a:extLst>
                  <a:ext uri="{FF2B5EF4-FFF2-40B4-BE49-F238E27FC236}">
                    <a16:creationId xmlns:a16="http://schemas.microsoft.com/office/drawing/2014/main" id="{EE3973E1-802A-6212-F4D3-BBABC495F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1139" y="422789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" name="Picture 46">
                <a:extLst>
                  <a:ext uri="{FF2B5EF4-FFF2-40B4-BE49-F238E27FC236}">
                    <a16:creationId xmlns:a16="http://schemas.microsoft.com/office/drawing/2014/main" id="{550FEC37-440E-CA15-4C5A-F8E514111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9847" y="4354162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4" name="Picture 47">
                <a:extLst>
                  <a:ext uri="{FF2B5EF4-FFF2-40B4-BE49-F238E27FC236}">
                    <a16:creationId xmlns:a16="http://schemas.microsoft.com/office/drawing/2014/main" id="{6A0C6CB0-7B5B-B2BD-1112-51DF23A8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7154" y="4615338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5" name="Picture 9">
                <a:extLst>
                  <a:ext uri="{FF2B5EF4-FFF2-40B4-BE49-F238E27FC236}">
                    <a16:creationId xmlns:a16="http://schemas.microsoft.com/office/drawing/2014/main" id="{0CB2507C-81EB-BAA7-D03B-6577F6E34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1516569" y="471335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26" name="Picture 16">
                <a:extLst>
                  <a:ext uri="{FF2B5EF4-FFF2-40B4-BE49-F238E27FC236}">
                    <a16:creationId xmlns:a16="http://schemas.microsoft.com/office/drawing/2014/main" id="{AAE198BC-AFF8-56A8-2D98-F9150078D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53595" y="4458622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27" name="Picture 39">
                <a:extLst>
                  <a:ext uri="{FF2B5EF4-FFF2-40B4-BE49-F238E27FC236}">
                    <a16:creationId xmlns:a16="http://schemas.microsoft.com/office/drawing/2014/main" id="{E820E25B-24A6-4161-8514-118283E93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42176" y="448037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" name="Picture 30">
                <a:extLst>
                  <a:ext uri="{FF2B5EF4-FFF2-40B4-BE49-F238E27FC236}">
                    <a16:creationId xmlns:a16="http://schemas.microsoft.com/office/drawing/2014/main" id="{4EBF53EE-3490-BF37-0DA6-138E75CA5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40819" y="4715577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29" name="Picture 22">
                <a:extLst>
                  <a:ext uri="{FF2B5EF4-FFF2-40B4-BE49-F238E27FC236}">
                    <a16:creationId xmlns:a16="http://schemas.microsoft.com/office/drawing/2014/main" id="{8174D006-5FFE-D333-58B0-443DD7BB81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95758" y="475303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" name="Picture 12">
                <a:extLst>
                  <a:ext uri="{FF2B5EF4-FFF2-40B4-BE49-F238E27FC236}">
                    <a16:creationId xmlns:a16="http://schemas.microsoft.com/office/drawing/2014/main" id="{17D509DC-61B2-8BC8-E442-9C369286AD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800692" y="4889736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1" name="Picture 33">
                <a:extLst>
                  <a:ext uri="{FF2B5EF4-FFF2-40B4-BE49-F238E27FC236}">
                    <a16:creationId xmlns:a16="http://schemas.microsoft.com/office/drawing/2014/main" id="{BB344613-91D9-0DCC-B45C-ADC76390C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42021" y="4861060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2" name="Picture 12">
                <a:extLst>
                  <a:ext uri="{FF2B5EF4-FFF2-40B4-BE49-F238E27FC236}">
                    <a16:creationId xmlns:a16="http://schemas.microsoft.com/office/drawing/2014/main" id="{478DF764-A0E4-6739-70A9-1AFC7272A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31164" y="4675023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3" name="Picture 8">
                <a:extLst>
                  <a:ext uri="{FF2B5EF4-FFF2-40B4-BE49-F238E27FC236}">
                    <a16:creationId xmlns:a16="http://schemas.microsoft.com/office/drawing/2014/main" id="{10CA89F9-CAD1-B037-53E9-72CB03BA5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11604745" y="4812295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34" name="Picture 10">
                <a:extLst>
                  <a:ext uri="{FF2B5EF4-FFF2-40B4-BE49-F238E27FC236}">
                    <a16:creationId xmlns:a16="http://schemas.microsoft.com/office/drawing/2014/main" id="{E818FBAC-DE36-AD91-96FC-4B16E43E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0280393" y="3844498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35" name="Picture 19">
                <a:extLst>
                  <a:ext uri="{FF2B5EF4-FFF2-40B4-BE49-F238E27FC236}">
                    <a16:creationId xmlns:a16="http://schemas.microsoft.com/office/drawing/2014/main" id="{938A9386-1662-2A4C-7EA5-2C1B219CC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1440" y="3918801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6" name="Picture 35">
                <a:extLst>
                  <a:ext uri="{FF2B5EF4-FFF2-40B4-BE49-F238E27FC236}">
                    <a16:creationId xmlns:a16="http://schemas.microsoft.com/office/drawing/2014/main" id="{861AD58A-2054-90A1-0960-63B8B738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244" y="3883649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9">
                <a:extLst>
                  <a:ext uri="{FF2B5EF4-FFF2-40B4-BE49-F238E27FC236}">
                    <a16:creationId xmlns:a16="http://schemas.microsoft.com/office/drawing/2014/main" id="{800450FD-2951-E146-DE4D-02D58175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0591" y="445761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45">
                <a:extLst>
                  <a:ext uri="{FF2B5EF4-FFF2-40B4-BE49-F238E27FC236}">
                    <a16:creationId xmlns:a16="http://schemas.microsoft.com/office/drawing/2014/main" id="{9A77EB0B-0F93-D077-C8FD-2D14779A5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00875" y="4564690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9" name="Picture 46">
                <a:extLst>
                  <a:ext uri="{FF2B5EF4-FFF2-40B4-BE49-F238E27FC236}">
                    <a16:creationId xmlns:a16="http://schemas.microsoft.com/office/drawing/2014/main" id="{2EA99A5F-F784-7F2A-24BA-242D98961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2157" y="4983050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47">
                <a:extLst>
                  <a:ext uri="{FF2B5EF4-FFF2-40B4-BE49-F238E27FC236}">
                    <a16:creationId xmlns:a16="http://schemas.microsoft.com/office/drawing/2014/main" id="{2312733F-BB93-0F44-70CE-592E3CA8C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7119" y="48659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1" name="Picture 48">
                <a:extLst>
                  <a:ext uri="{FF2B5EF4-FFF2-40B4-BE49-F238E27FC236}">
                    <a16:creationId xmlns:a16="http://schemas.microsoft.com/office/drawing/2014/main" id="{AAA2C56F-19AF-193B-B3DC-BF66460F7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7917" y="4959560"/>
                <a:ext cx="273166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2" name="Picture 44">
                <a:extLst>
                  <a:ext uri="{FF2B5EF4-FFF2-40B4-BE49-F238E27FC236}">
                    <a16:creationId xmlns:a16="http://schemas.microsoft.com/office/drawing/2014/main" id="{13C3755D-7961-0C6D-991F-0C2274844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79018" y="381111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3" name="Picture 12">
                <a:extLst>
                  <a:ext uri="{FF2B5EF4-FFF2-40B4-BE49-F238E27FC236}">
                    <a16:creationId xmlns:a16="http://schemas.microsoft.com/office/drawing/2014/main" id="{709B5A7A-9D5B-F51C-6E40-D0418BA2E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616215" y="4185000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4" name="Picture 44">
                <a:extLst>
                  <a:ext uri="{FF2B5EF4-FFF2-40B4-BE49-F238E27FC236}">
                    <a16:creationId xmlns:a16="http://schemas.microsoft.com/office/drawing/2014/main" id="{2FAC979E-9621-D850-A544-DA56E2F43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750406" y="508247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5" name="Picture 19">
                <a:extLst>
                  <a:ext uri="{FF2B5EF4-FFF2-40B4-BE49-F238E27FC236}">
                    <a16:creationId xmlns:a16="http://schemas.microsoft.com/office/drawing/2014/main" id="{4F9BCC6D-4E25-63CF-8C3B-FCE3FCC24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6553" y="481124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6" name="Picture 21">
                <a:extLst>
                  <a:ext uri="{FF2B5EF4-FFF2-40B4-BE49-F238E27FC236}">
                    <a16:creationId xmlns:a16="http://schemas.microsoft.com/office/drawing/2014/main" id="{D74B00C1-D67C-9480-2863-9B2F2807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598821" y="4958946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47" name="Picture 47">
                <a:extLst>
                  <a:ext uri="{FF2B5EF4-FFF2-40B4-BE49-F238E27FC236}">
                    <a16:creationId xmlns:a16="http://schemas.microsoft.com/office/drawing/2014/main" id="{A4E440AE-A6D6-B2BC-1FEA-DFA6B3E63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7180" y="49918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8" name="Picture 9">
                <a:extLst>
                  <a:ext uri="{FF2B5EF4-FFF2-40B4-BE49-F238E27FC236}">
                    <a16:creationId xmlns:a16="http://schemas.microsoft.com/office/drawing/2014/main" id="{1C74BBBD-33FF-56EC-F6E7-8A36E65B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506595" y="508990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49" name="Picture 39">
                <a:extLst>
                  <a:ext uri="{FF2B5EF4-FFF2-40B4-BE49-F238E27FC236}">
                    <a16:creationId xmlns:a16="http://schemas.microsoft.com/office/drawing/2014/main" id="{C66F14B8-9D4C-9B09-5282-89D81F91C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5491" y="503797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" name="Picture 30">
                <a:extLst>
                  <a:ext uri="{FF2B5EF4-FFF2-40B4-BE49-F238E27FC236}">
                    <a16:creationId xmlns:a16="http://schemas.microsoft.com/office/drawing/2014/main" id="{5914FC67-1B11-92A1-B577-F88A6A5DB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9820629" y="4368658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51" name="Picture 44">
                <a:extLst>
                  <a:ext uri="{FF2B5EF4-FFF2-40B4-BE49-F238E27FC236}">
                    <a16:creationId xmlns:a16="http://schemas.microsoft.com/office/drawing/2014/main" id="{5CD216CD-03D6-D73B-9851-4EA44A27C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102191" y="4615126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9">
                <a:extLst>
                  <a:ext uri="{FF2B5EF4-FFF2-40B4-BE49-F238E27FC236}">
                    <a16:creationId xmlns:a16="http://schemas.microsoft.com/office/drawing/2014/main" id="{28504FE4-FAD1-EE35-1040-A70D8A1B4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1297780" y="411726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3" name="Picture 10">
                <a:extLst>
                  <a:ext uri="{FF2B5EF4-FFF2-40B4-BE49-F238E27FC236}">
                    <a16:creationId xmlns:a16="http://schemas.microsoft.com/office/drawing/2014/main" id="{9E0A6B8C-A65F-7F64-8385-5AEEB1D38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9819323" y="429612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54" name="Picture 19">
                <a:extLst>
                  <a:ext uri="{FF2B5EF4-FFF2-40B4-BE49-F238E27FC236}">
                    <a16:creationId xmlns:a16="http://schemas.microsoft.com/office/drawing/2014/main" id="{2AED3E8E-253E-AACF-E6A9-EEDC771A5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8338" y="4343896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5" name="Picture 35">
                <a:extLst>
                  <a:ext uri="{FF2B5EF4-FFF2-40B4-BE49-F238E27FC236}">
                    <a16:creationId xmlns:a16="http://schemas.microsoft.com/office/drawing/2014/main" id="{C41A4397-FB69-7A7E-0B1B-3B4519971A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0684" y="4265234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6" name="Picture 47">
                <a:extLst>
                  <a:ext uri="{FF2B5EF4-FFF2-40B4-BE49-F238E27FC236}">
                    <a16:creationId xmlns:a16="http://schemas.microsoft.com/office/drawing/2014/main" id="{0257BB56-1640-52BD-6BC9-15A2425CB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8965" y="4524535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7" name="Picture 9">
                <a:extLst>
                  <a:ext uri="{FF2B5EF4-FFF2-40B4-BE49-F238E27FC236}">
                    <a16:creationId xmlns:a16="http://schemas.microsoft.com/office/drawing/2014/main" id="{EBA247DC-B722-03E3-F42B-1CA27C5B6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9858380" y="462255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8" name="Picture 16">
                <a:extLst>
                  <a:ext uri="{FF2B5EF4-FFF2-40B4-BE49-F238E27FC236}">
                    <a16:creationId xmlns:a16="http://schemas.microsoft.com/office/drawing/2014/main" id="{95B02E2C-57D5-4394-BA21-65A66A849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9595406" y="4367819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59" name="Picture 17">
                <a:extLst>
                  <a:ext uri="{FF2B5EF4-FFF2-40B4-BE49-F238E27FC236}">
                    <a16:creationId xmlns:a16="http://schemas.microsoft.com/office/drawing/2014/main" id="{CF99482C-3D5C-84F3-FC5A-5201F1970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659859" y="4540462"/>
                <a:ext cx="265080" cy="223270"/>
              </a:xfrm>
              <a:prstGeom prst="rect">
                <a:avLst/>
              </a:prstGeom>
            </p:spPr>
          </p:pic>
          <p:pic>
            <p:nvPicPr>
              <p:cNvPr id="460" name="Picture 22">
                <a:extLst>
                  <a:ext uri="{FF2B5EF4-FFF2-40B4-BE49-F238E27FC236}">
                    <a16:creationId xmlns:a16="http://schemas.microsoft.com/office/drawing/2014/main" id="{CEC33248-0A7F-BB54-EB63-0570A65A0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2235" y="3878873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" name="Picture 39">
                <a:extLst>
                  <a:ext uri="{FF2B5EF4-FFF2-40B4-BE49-F238E27FC236}">
                    <a16:creationId xmlns:a16="http://schemas.microsoft.com/office/drawing/2014/main" id="{BFC302AF-70EC-E21F-C038-BEDBD5C9F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6418" y="400140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2" name="Picture 30">
                <a:extLst>
                  <a:ext uri="{FF2B5EF4-FFF2-40B4-BE49-F238E27FC236}">
                    <a16:creationId xmlns:a16="http://schemas.microsoft.com/office/drawing/2014/main" id="{BAD19B9E-5FCE-C6A2-BF84-B1F972438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320011" y="3991667"/>
                <a:ext cx="341465" cy="237113"/>
              </a:xfrm>
              <a:prstGeom prst="rect">
                <a:avLst/>
              </a:prstGeom>
            </p:spPr>
          </p:pic>
        </p:grpSp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38B1D753-D045-C263-9F9A-CF1001B6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5720525" y="3725673"/>
            <a:ext cx="341465" cy="237113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D9F925D0-AC61-09F9-FD10-B36A425C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50" y="3759226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393F97B-1D10-FC97-4148-CB27B5C8F9E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397332" y="4982000"/>
            <a:ext cx="211993" cy="247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EEB050-E3A3-BDD6-16A5-07049ED393C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865554" y="4640682"/>
            <a:ext cx="211993" cy="247544"/>
          </a:xfrm>
          <a:prstGeom prst="rect">
            <a:avLst/>
          </a:prstGeom>
        </p:spPr>
      </p:pic>
      <p:pic>
        <p:nvPicPr>
          <p:cNvPr id="18" name="Picture 39">
            <a:extLst>
              <a:ext uri="{FF2B5EF4-FFF2-40B4-BE49-F238E27FC236}">
                <a16:creationId xmlns:a16="http://schemas.microsoft.com/office/drawing/2014/main" id="{BC3FD91A-2E5B-746E-D3A1-6266167D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58" y="4239787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7">
            <a:extLst>
              <a:ext uri="{FF2B5EF4-FFF2-40B4-BE49-F238E27FC236}">
                <a16:creationId xmlns:a16="http://schemas.microsoft.com/office/drawing/2014/main" id="{2051898A-26CD-5C71-4BF6-052FA09B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63" y="4012540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8">
            <a:extLst>
              <a:ext uri="{FF2B5EF4-FFF2-40B4-BE49-F238E27FC236}">
                <a16:creationId xmlns:a16="http://schemas.microsoft.com/office/drawing/2014/main" id="{05F64F9F-C3A2-F0C0-57C2-46437E2D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35" y="3870852"/>
            <a:ext cx="219318" cy="16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F94E6733-3FFD-DC28-F4B9-51BE7203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50" y="3881998"/>
            <a:ext cx="357189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5">
            <a:extLst>
              <a:ext uri="{FF2B5EF4-FFF2-40B4-BE49-F238E27FC236}">
                <a16:creationId xmlns:a16="http://schemas.microsoft.com/office/drawing/2014/main" id="{7961281F-B9B2-85AE-E21D-3D975D3F761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 bwMode="auto">
          <a:xfrm>
            <a:off x="183971" y="1300225"/>
            <a:ext cx="4721221" cy="128826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1E48F930-08AA-4A81-091D-F9AC71CE78C3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 flipV="1">
            <a:off x="1972432" y="1661055"/>
            <a:ext cx="233902" cy="176326"/>
          </a:xfrm>
          <a:prstGeom prst="rect">
            <a:avLst/>
          </a:prstGeom>
        </p:spPr>
      </p:pic>
      <p:pic>
        <p:nvPicPr>
          <p:cNvPr id="24" name="Picture 18">
            <a:extLst>
              <a:ext uri="{FF2B5EF4-FFF2-40B4-BE49-F238E27FC236}">
                <a16:creationId xmlns:a16="http://schemas.microsoft.com/office/drawing/2014/main" id="{67BC2C15-4A32-8213-242E-585EF42E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6150" y="2200558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7851AF8-5656-6739-761D-F59B5A77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51169" y="2139663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FA91A950-5F49-0392-44F2-C1DF3EE9D27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flipV="1">
            <a:off x="2214962" y="1774997"/>
            <a:ext cx="190720" cy="277084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E9EFA54B-9FC5-760C-5021-8BDCBDDC323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flipV="1">
            <a:off x="1506140" y="1759391"/>
            <a:ext cx="239301" cy="250096"/>
          </a:xfrm>
          <a:prstGeom prst="rect">
            <a:avLst/>
          </a:prstGeom>
        </p:spPr>
      </p:pic>
      <p:pic>
        <p:nvPicPr>
          <p:cNvPr id="28" name="Picture 41">
            <a:extLst>
              <a:ext uri="{FF2B5EF4-FFF2-40B4-BE49-F238E27FC236}">
                <a16:creationId xmlns:a16="http://schemas.microsoft.com/office/drawing/2014/main" id="{91D88C90-24C6-FB94-6C75-5696BFF5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70250" y="201167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1">
            <a:extLst>
              <a:ext uri="{FF2B5EF4-FFF2-40B4-BE49-F238E27FC236}">
                <a16:creationId xmlns:a16="http://schemas.microsoft.com/office/drawing/2014/main" id="{FA658E2E-BAEE-CC6C-EACF-99414085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55000" y="167736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1">
            <a:extLst>
              <a:ext uri="{FF2B5EF4-FFF2-40B4-BE49-F238E27FC236}">
                <a16:creationId xmlns:a16="http://schemas.microsoft.com/office/drawing/2014/main" id="{D5C91F7F-C1CE-5A17-3C5E-7ADA8C3D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53752" y="163122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F9778402-D948-8CE0-5495-02AD5D826B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flipV="1">
            <a:off x="1315921" y="1608704"/>
            <a:ext cx="190720" cy="277084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01B915E9-BED3-106A-21F9-3A7F329C8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512" y="2135806"/>
            <a:ext cx="248109" cy="19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5" name="Picture 41">
            <a:extLst>
              <a:ext uri="{FF2B5EF4-FFF2-40B4-BE49-F238E27FC236}">
                <a16:creationId xmlns:a16="http://schemas.microsoft.com/office/drawing/2014/main" id="{15E204FB-19E1-D0BE-F158-4BBF40F5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6590" y="1732202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6" name="Picture 18">
            <a:extLst>
              <a:ext uri="{FF2B5EF4-FFF2-40B4-BE49-F238E27FC236}">
                <a16:creationId xmlns:a16="http://schemas.microsoft.com/office/drawing/2014/main" id="{4FCBAB1E-7DF7-BEEC-296C-5D82B86F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02877" y="2076810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7" name="Picture 19">
            <a:extLst>
              <a:ext uri="{FF2B5EF4-FFF2-40B4-BE49-F238E27FC236}">
                <a16:creationId xmlns:a16="http://schemas.microsoft.com/office/drawing/2014/main" id="{F722A223-EED7-E85E-63FA-22CFCC66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4436" y="2114012"/>
            <a:ext cx="197118" cy="20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8" name="Picture 22">
            <a:extLst>
              <a:ext uri="{FF2B5EF4-FFF2-40B4-BE49-F238E27FC236}">
                <a16:creationId xmlns:a16="http://schemas.microsoft.com/office/drawing/2014/main" id="{F823519D-9DFD-ADBF-4369-5F9095C1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4343" y="1938151"/>
            <a:ext cx="275504" cy="18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9" name="Picture 10">
            <a:extLst>
              <a:ext uri="{FF2B5EF4-FFF2-40B4-BE49-F238E27FC236}">
                <a16:creationId xmlns:a16="http://schemas.microsoft.com/office/drawing/2014/main" id="{B210F066-2C53-7EB7-26A0-F7417B6EC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V="1">
            <a:off x="747972" y="1602554"/>
            <a:ext cx="201515" cy="174526"/>
          </a:xfrm>
          <a:prstGeom prst="rect">
            <a:avLst/>
          </a:prstGeom>
        </p:spPr>
      </p:pic>
      <p:pic>
        <p:nvPicPr>
          <p:cNvPr id="470" name="Picture 24">
            <a:extLst>
              <a:ext uri="{FF2B5EF4-FFF2-40B4-BE49-F238E27FC236}">
                <a16:creationId xmlns:a16="http://schemas.microsoft.com/office/drawing/2014/main" id="{2577E3A7-8DA3-6D5D-DCA5-DD0262DA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13236" y="2117416"/>
            <a:ext cx="257664" cy="21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" name="Picture 12">
            <a:extLst>
              <a:ext uri="{FF2B5EF4-FFF2-40B4-BE49-F238E27FC236}">
                <a16:creationId xmlns:a16="http://schemas.microsoft.com/office/drawing/2014/main" id="{A80B155F-6D4B-D176-4A80-48E7D128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13281" y="2037295"/>
            <a:ext cx="299044" cy="1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2" name="Picture 49">
            <a:extLst>
              <a:ext uri="{FF2B5EF4-FFF2-40B4-BE49-F238E27FC236}">
                <a16:creationId xmlns:a16="http://schemas.microsoft.com/office/drawing/2014/main" id="{F029CB45-79A4-7C6A-A588-4356BCD21362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 flipV="1">
            <a:off x="3163856" y="2007888"/>
            <a:ext cx="287879" cy="205114"/>
          </a:xfrm>
          <a:prstGeom prst="rect">
            <a:avLst/>
          </a:prstGeom>
        </p:spPr>
      </p:pic>
      <p:pic>
        <p:nvPicPr>
          <p:cNvPr id="473" name="Picture 18">
            <a:extLst>
              <a:ext uri="{FF2B5EF4-FFF2-40B4-BE49-F238E27FC236}">
                <a16:creationId xmlns:a16="http://schemas.microsoft.com/office/drawing/2014/main" id="{E27C3F04-3FFA-4214-F7A2-2577E4EE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30739" y="1871073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4" name="Picture 15">
            <a:extLst>
              <a:ext uri="{FF2B5EF4-FFF2-40B4-BE49-F238E27FC236}">
                <a16:creationId xmlns:a16="http://schemas.microsoft.com/office/drawing/2014/main" id="{8F086EBF-599F-B9E1-4EFB-711F60C5300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3362774" y="1654457"/>
            <a:ext cx="199717" cy="226705"/>
          </a:xfrm>
          <a:prstGeom prst="rect">
            <a:avLst/>
          </a:prstGeom>
        </p:spPr>
      </p:pic>
      <p:pic>
        <p:nvPicPr>
          <p:cNvPr id="475" name="Picture 25">
            <a:extLst>
              <a:ext uri="{FF2B5EF4-FFF2-40B4-BE49-F238E27FC236}">
                <a16:creationId xmlns:a16="http://schemas.microsoft.com/office/drawing/2014/main" id="{A2E9EA3A-7AD4-CDB4-060E-C48FB6AF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4473" y="1893162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6" name="Picture 45">
            <a:extLst>
              <a:ext uri="{FF2B5EF4-FFF2-40B4-BE49-F238E27FC236}">
                <a16:creationId xmlns:a16="http://schemas.microsoft.com/office/drawing/2014/main" id="{38C1AB7F-30C4-14BD-0823-BC011E26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55686" y="1791480"/>
            <a:ext cx="251794" cy="19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7B88359-819C-7A6F-FB36-BA6955EDE8A6}"/>
              </a:ext>
            </a:extLst>
          </p:cNvPr>
          <p:cNvGrpSpPr/>
          <p:nvPr/>
        </p:nvGrpSpPr>
        <p:grpSpPr>
          <a:xfrm>
            <a:off x="506999" y="1453542"/>
            <a:ext cx="1381773" cy="821344"/>
            <a:chOff x="4322255" y="2650632"/>
            <a:chExt cx="1299285" cy="724683"/>
          </a:xfrm>
        </p:grpSpPr>
        <p:pic>
          <p:nvPicPr>
            <p:cNvPr id="84" name="Picture 9">
              <a:extLst>
                <a:ext uri="{FF2B5EF4-FFF2-40B4-BE49-F238E27FC236}">
                  <a16:creationId xmlns:a16="http://schemas.microsoft.com/office/drawing/2014/main" id="{09344FC9-D349-3DB2-8C56-02A16B0A3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4838582" y="2669979"/>
              <a:ext cx="169862" cy="120650"/>
            </a:xfrm>
            <a:prstGeom prst="rect">
              <a:avLst/>
            </a:prstGeom>
          </p:spPr>
        </p:pic>
        <p:pic>
          <p:nvPicPr>
            <p:cNvPr id="85" name="Picture 15">
              <a:extLst>
                <a:ext uri="{FF2B5EF4-FFF2-40B4-BE49-F238E27FC236}">
                  <a16:creationId xmlns:a16="http://schemas.microsoft.com/office/drawing/2014/main" id="{39F8BA0B-FDC8-F24A-9640-7053928EE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978505" y="3161130"/>
              <a:ext cx="176213" cy="200025"/>
            </a:xfrm>
            <a:prstGeom prst="rect">
              <a:avLst/>
            </a:prstGeom>
          </p:spPr>
        </p:pic>
        <p:pic>
          <p:nvPicPr>
            <p:cNvPr id="86" name="Picture 23">
              <a:extLst>
                <a:ext uri="{FF2B5EF4-FFF2-40B4-BE49-F238E27FC236}">
                  <a16:creationId xmlns:a16="http://schemas.microsoft.com/office/drawing/2014/main" id="{90C86918-D742-B425-7A9C-FC73360B3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4742205" y="319320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527CD33-C780-75FE-51F1-977ACC800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322255" y="319080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41">
              <a:extLst>
                <a:ext uri="{FF2B5EF4-FFF2-40B4-BE49-F238E27FC236}">
                  <a16:creationId xmlns:a16="http://schemas.microsoft.com/office/drawing/2014/main" id="{F181A7D9-FEB3-4B95-23BC-D69819DD9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5332" y="279085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">
              <a:extLst>
                <a:ext uri="{FF2B5EF4-FFF2-40B4-BE49-F238E27FC236}">
                  <a16:creationId xmlns:a16="http://schemas.microsoft.com/office/drawing/2014/main" id="{D448EA7D-528E-6021-1A6C-2F936EAC3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4973518" y="2828352"/>
              <a:ext cx="204787" cy="155575"/>
            </a:xfrm>
            <a:prstGeom prst="rect">
              <a:avLst/>
            </a:prstGeom>
          </p:spPr>
        </p:pic>
        <p:pic>
          <p:nvPicPr>
            <p:cNvPr id="90" name="Picture 10">
              <a:extLst>
                <a:ext uri="{FF2B5EF4-FFF2-40B4-BE49-F238E27FC236}">
                  <a16:creationId xmlns:a16="http://schemas.microsoft.com/office/drawing/2014/main" id="{B863B775-CACD-5E97-79DF-13D6F0FA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5028841" y="2687923"/>
              <a:ext cx="177800" cy="153988"/>
            </a:xfrm>
            <a:prstGeom prst="rect">
              <a:avLst/>
            </a:prstGeom>
          </p:spPr>
        </p:pic>
        <p:pic>
          <p:nvPicPr>
            <p:cNvPr id="91" name="Picture 18">
              <a:extLst>
                <a:ext uri="{FF2B5EF4-FFF2-40B4-BE49-F238E27FC236}">
                  <a16:creationId xmlns:a16="http://schemas.microsoft.com/office/drawing/2014/main" id="{EAAF4C23-5CC0-8C86-DD53-C0C7D1DB4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01619" y="3129221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9">
              <a:extLst>
                <a:ext uri="{FF2B5EF4-FFF2-40B4-BE49-F238E27FC236}">
                  <a16:creationId xmlns:a16="http://schemas.microsoft.com/office/drawing/2014/main" id="{64F71B3C-EA01-3D76-C0BB-08FA7EB4D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43178" y="3170229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22">
              <a:extLst>
                <a:ext uri="{FF2B5EF4-FFF2-40B4-BE49-F238E27FC236}">
                  <a16:creationId xmlns:a16="http://schemas.microsoft.com/office/drawing/2014/main" id="{FC85F1ED-FDEC-AB75-FB04-12E5E225D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03085" y="2991954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48">
              <a:extLst>
                <a:ext uri="{FF2B5EF4-FFF2-40B4-BE49-F238E27FC236}">
                  <a16:creationId xmlns:a16="http://schemas.microsoft.com/office/drawing/2014/main" id="{7D4DC7CC-8611-0F11-BA79-7A8CFC354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1268" y="2981500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0" name="Picture 10">
              <a:extLst>
                <a:ext uri="{FF2B5EF4-FFF2-40B4-BE49-F238E27FC236}">
                  <a16:creationId xmlns:a16="http://schemas.microsoft.com/office/drawing/2014/main" id="{50BFBBA5-5C19-B81B-D5D4-353796C8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4646715" y="2655057"/>
              <a:ext cx="177800" cy="153987"/>
            </a:xfrm>
            <a:prstGeom prst="rect">
              <a:avLst/>
            </a:prstGeom>
          </p:spPr>
        </p:pic>
        <p:pic>
          <p:nvPicPr>
            <p:cNvPr id="481" name="Picture 17">
              <a:extLst>
                <a:ext uri="{FF2B5EF4-FFF2-40B4-BE49-F238E27FC236}">
                  <a16:creationId xmlns:a16="http://schemas.microsoft.com/office/drawing/2014/main" id="{8729B32D-2F4F-F4CA-7CA2-9567484F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4553610" y="2780202"/>
              <a:ext cx="211138" cy="220663"/>
            </a:xfrm>
            <a:prstGeom prst="rect">
              <a:avLst/>
            </a:prstGeom>
          </p:spPr>
        </p:pic>
        <p:pic>
          <p:nvPicPr>
            <p:cNvPr id="482" name="Picture 35">
              <a:extLst>
                <a:ext uri="{FF2B5EF4-FFF2-40B4-BE49-F238E27FC236}">
                  <a16:creationId xmlns:a16="http://schemas.microsoft.com/office/drawing/2014/main" id="{90859035-CD35-26D9-45FA-2F63E4DD9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81068" y="295558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3" name="Picture 25">
              <a:extLst>
                <a:ext uri="{FF2B5EF4-FFF2-40B4-BE49-F238E27FC236}">
                  <a16:creationId xmlns:a16="http://schemas.microsoft.com/office/drawing/2014/main" id="{AA71E6AF-0656-6FEF-5C86-A4FB92917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56997" y="2860630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4" name="Picture 15">
              <a:extLst>
                <a:ext uri="{FF2B5EF4-FFF2-40B4-BE49-F238E27FC236}">
                  <a16:creationId xmlns:a16="http://schemas.microsoft.com/office/drawing/2014/main" id="{607A2B2D-F632-CD9B-37BE-29FB52650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689852" y="2862000"/>
              <a:ext cx="177800" cy="200025"/>
            </a:xfrm>
            <a:prstGeom prst="rect">
              <a:avLst/>
            </a:prstGeom>
          </p:spPr>
        </p:pic>
        <p:pic>
          <p:nvPicPr>
            <p:cNvPr id="485" name="Picture 23">
              <a:extLst>
                <a:ext uri="{FF2B5EF4-FFF2-40B4-BE49-F238E27FC236}">
                  <a16:creationId xmlns:a16="http://schemas.microsoft.com/office/drawing/2014/main" id="{77D2FE60-E0DE-EC49-FB02-84CB53247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79712" y="2699004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6" name="Picture 24">
              <a:extLst>
                <a:ext uri="{FF2B5EF4-FFF2-40B4-BE49-F238E27FC236}">
                  <a16:creationId xmlns:a16="http://schemas.microsoft.com/office/drawing/2014/main" id="{49EA948A-F3AB-DD81-E763-480B88FE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71584" y="2860630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7" name="Picture 21">
              <a:extLst>
                <a:ext uri="{FF2B5EF4-FFF2-40B4-BE49-F238E27FC236}">
                  <a16:creationId xmlns:a16="http://schemas.microsoft.com/office/drawing/2014/main" id="{E148E90A-7B43-A4F2-F8EA-10EF1CD12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5111579" y="2897756"/>
              <a:ext cx="196850" cy="171450"/>
            </a:xfrm>
            <a:prstGeom prst="rect">
              <a:avLst/>
            </a:prstGeom>
          </p:spPr>
        </p:pic>
        <p:pic>
          <p:nvPicPr>
            <p:cNvPr id="488" name="Picture 13">
              <a:extLst>
                <a:ext uri="{FF2B5EF4-FFF2-40B4-BE49-F238E27FC236}">
                  <a16:creationId xmlns:a16="http://schemas.microsoft.com/office/drawing/2014/main" id="{1E40B5BE-709F-DCF6-02C0-74E80DD0C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028860" y="273450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9" name="Picture 49">
              <a:extLst>
                <a:ext uri="{FF2B5EF4-FFF2-40B4-BE49-F238E27FC236}">
                  <a16:creationId xmlns:a16="http://schemas.microsoft.com/office/drawing/2014/main" id="{7BB37F0B-4F8F-DDDF-889F-C6820D1E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 flipV="1">
              <a:off x="5222205" y="2749916"/>
              <a:ext cx="254000" cy="180975"/>
            </a:xfrm>
            <a:prstGeom prst="rect">
              <a:avLst/>
            </a:prstGeom>
          </p:spPr>
        </p:pic>
        <p:pic>
          <p:nvPicPr>
            <p:cNvPr id="490" name="Picture 23">
              <a:extLst>
                <a:ext uri="{FF2B5EF4-FFF2-40B4-BE49-F238E27FC236}">
                  <a16:creationId xmlns:a16="http://schemas.microsoft.com/office/drawing/2014/main" id="{7011EB0F-2684-D3C2-CAB0-BA2922336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5767" y="265063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" name="Picture 45">
              <a:extLst>
                <a:ext uri="{FF2B5EF4-FFF2-40B4-BE49-F238E27FC236}">
                  <a16:creationId xmlns:a16="http://schemas.microsoft.com/office/drawing/2014/main" id="{F89DA6FE-9331-A1F5-BEB6-90A7BA1B1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99379" y="289444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A882A9DF-7CF0-E38A-FCB6-7BAC6447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027571" y="3141979"/>
              <a:ext cx="273327" cy="109572"/>
            </a:xfrm>
            <a:prstGeom prst="rect">
              <a:avLst/>
            </a:prstGeom>
          </p:spPr>
        </p:pic>
        <p:pic>
          <p:nvPicPr>
            <p:cNvPr id="493" name="Picture 12">
              <a:extLst>
                <a:ext uri="{FF2B5EF4-FFF2-40B4-BE49-F238E27FC236}">
                  <a16:creationId xmlns:a16="http://schemas.microsoft.com/office/drawing/2014/main" id="{373846BE-8375-AC21-EA1C-48266C347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6112" y="3218039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4" name="Picture 49">
              <a:extLst>
                <a:ext uri="{FF2B5EF4-FFF2-40B4-BE49-F238E27FC236}">
                  <a16:creationId xmlns:a16="http://schemas.microsoft.com/office/drawing/2014/main" id="{066DBDA3-93D4-9D86-CBB1-D3EC4126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 flipV="1">
              <a:off x="4945235" y="2943774"/>
              <a:ext cx="254000" cy="180975"/>
            </a:xfrm>
            <a:prstGeom prst="rect">
              <a:avLst/>
            </a:prstGeom>
          </p:spPr>
        </p:pic>
        <p:pic>
          <p:nvPicPr>
            <p:cNvPr id="495" name="Picture 18">
              <a:extLst>
                <a:ext uri="{FF2B5EF4-FFF2-40B4-BE49-F238E27FC236}">
                  <a16:creationId xmlns:a16="http://schemas.microsoft.com/office/drawing/2014/main" id="{73DE1172-2743-4D7F-D21C-C47282359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67466" y="300542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" name="Picture 22">
              <a:extLst>
                <a:ext uri="{FF2B5EF4-FFF2-40B4-BE49-F238E27FC236}">
                  <a16:creationId xmlns:a16="http://schemas.microsoft.com/office/drawing/2014/main" id="{A5DB7A93-EC6E-B943-8AB3-DC3DAB6B4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35242" y="311338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7" name="Picture 8">
              <a:extLst>
                <a:ext uri="{FF2B5EF4-FFF2-40B4-BE49-F238E27FC236}">
                  <a16:creationId xmlns:a16="http://schemas.microsoft.com/office/drawing/2014/main" id="{D5056ACA-A358-A581-F692-E10CBD0C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4998400" y="3034160"/>
              <a:ext cx="206375" cy="155575"/>
            </a:xfrm>
            <a:prstGeom prst="rect">
              <a:avLst/>
            </a:prstGeom>
          </p:spPr>
        </p:pic>
        <p:pic>
          <p:nvPicPr>
            <p:cNvPr id="498" name="Picture 9">
              <a:extLst>
                <a:ext uri="{FF2B5EF4-FFF2-40B4-BE49-F238E27FC236}">
                  <a16:creationId xmlns:a16="http://schemas.microsoft.com/office/drawing/2014/main" id="{6410D0EB-99E4-C446-6BD8-E4047F57B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4925573" y="3184257"/>
              <a:ext cx="171450" cy="119063"/>
            </a:xfrm>
            <a:prstGeom prst="rect">
              <a:avLst/>
            </a:prstGeom>
          </p:spPr>
        </p:pic>
        <p:pic>
          <p:nvPicPr>
            <p:cNvPr id="499" name="Picture 16">
              <a:extLst>
                <a:ext uri="{FF2B5EF4-FFF2-40B4-BE49-F238E27FC236}">
                  <a16:creationId xmlns:a16="http://schemas.microsoft.com/office/drawing/2014/main" id="{64878CA1-E37F-06E7-3A94-25E8A3CD3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4355873" y="3049538"/>
              <a:ext cx="168275" cy="244475"/>
            </a:xfrm>
            <a:prstGeom prst="rect">
              <a:avLst/>
            </a:prstGeom>
          </p:spPr>
        </p:pic>
        <p:pic>
          <p:nvPicPr>
            <p:cNvPr id="500" name="Picture 22">
              <a:extLst>
                <a:ext uri="{FF2B5EF4-FFF2-40B4-BE49-F238E27FC236}">
                  <a16:creationId xmlns:a16="http://schemas.microsoft.com/office/drawing/2014/main" id="{1DC1429F-069E-B990-A9BE-820286F03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16046" y="300940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" name="Picture 41">
              <a:extLst>
                <a:ext uri="{FF2B5EF4-FFF2-40B4-BE49-F238E27FC236}">
                  <a16:creationId xmlns:a16="http://schemas.microsoft.com/office/drawing/2014/main" id="{60502298-3A84-DEB6-C37C-428F8767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9720" y="3010272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2" name="Picture 29">
              <a:extLst>
                <a:ext uri="{FF2B5EF4-FFF2-40B4-BE49-F238E27FC236}">
                  <a16:creationId xmlns:a16="http://schemas.microsoft.com/office/drawing/2014/main" id="{4AC7B6A9-3738-5000-49ED-AABA4E99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208093" y="3062682"/>
              <a:ext cx="360362" cy="144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73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F598B53-06C5-257D-9A95-82095177FA11}"/>
              </a:ext>
            </a:extLst>
          </p:cNvPr>
          <p:cNvGrpSpPr/>
          <p:nvPr/>
        </p:nvGrpSpPr>
        <p:grpSpPr>
          <a:xfrm>
            <a:off x="4697691" y="3719922"/>
            <a:ext cx="2596924" cy="3122271"/>
            <a:chOff x="9522731" y="3735729"/>
            <a:chExt cx="2596924" cy="31222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259DFE-1C97-0E86-F2D8-21B73606DE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31" y="3735729"/>
              <a:ext cx="2596924" cy="3122271"/>
              <a:chOff x="8184524" y="2086545"/>
              <a:chExt cx="3187435" cy="3387037"/>
            </a:xfrm>
          </p:grpSpPr>
          <p:sp>
            <p:nvSpPr>
              <p:cNvPr id="5" name="Freeform: Shape 345">
                <a:extLst>
                  <a:ext uri="{FF2B5EF4-FFF2-40B4-BE49-F238E27FC236}">
                    <a16:creationId xmlns:a16="http://schemas.microsoft.com/office/drawing/2014/main" id="{E770657E-BC04-6B56-8BBC-2372B3A48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6" name="Freeform: Shape 2">
                <a:extLst>
                  <a:ext uri="{FF2B5EF4-FFF2-40B4-BE49-F238E27FC236}">
                    <a16:creationId xmlns:a16="http://schemas.microsoft.com/office/drawing/2014/main" id="{B5582AD1-73B8-A226-1B39-DCA4B8D1D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265FEC3-5CD2-4B9F-D215-5EFF30E2D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5166A24-0075-2948-7576-51550A821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601F17B-6442-B6B6-6F05-50E0A2FDE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0" name="Freeform: Shape 345">
                <a:extLst>
                  <a:ext uri="{FF2B5EF4-FFF2-40B4-BE49-F238E27FC236}">
                    <a16:creationId xmlns:a16="http://schemas.microsoft.com/office/drawing/2014/main" id="{23F16A9D-3A17-4621-7DD6-477222E03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1" name="Freeform: Shape 346">
                <a:extLst>
                  <a:ext uri="{FF2B5EF4-FFF2-40B4-BE49-F238E27FC236}">
                    <a16:creationId xmlns:a16="http://schemas.microsoft.com/office/drawing/2014/main" id="{5417E889-5396-75DC-7496-23F39D5771B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2" name="Freeform: Shape 347">
                <a:extLst>
                  <a:ext uri="{FF2B5EF4-FFF2-40B4-BE49-F238E27FC236}">
                    <a16:creationId xmlns:a16="http://schemas.microsoft.com/office/drawing/2014/main" id="{FCF9BD1D-A541-DBA6-C5A2-A171A8123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3" name="Freeform: Shape 348">
                <a:extLst>
                  <a:ext uri="{FF2B5EF4-FFF2-40B4-BE49-F238E27FC236}">
                    <a16:creationId xmlns:a16="http://schemas.microsoft.com/office/drawing/2014/main" id="{B2DC7EC4-C58D-F403-69E5-35045357242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52D3C4D1-D8F1-50D4-2519-2CE6D2111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5" name="Freeform: Shape 428">
                <a:extLst>
                  <a:ext uri="{FF2B5EF4-FFF2-40B4-BE49-F238E27FC236}">
                    <a16:creationId xmlns:a16="http://schemas.microsoft.com/office/drawing/2014/main" id="{499A7838-10E3-F720-C685-5556A41B3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D5A6256-358A-900A-D509-0964866E5488}"/>
                </a:ext>
              </a:extLst>
            </p:cNvPr>
            <p:cNvGrpSpPr/>
            <p:nvPr/>
          </p:nvGrpSpPr>
          <p:grpSpPr>
            <a:xfrm>
              <a:off x="9595406" y="3811114"/>
              <a:ext cx="2466629" cy="1417603"/>
              <a:chOff x="9595406" y="3811114"/>
              <a:chExt cx="2466629" cy="1417603"/>
            </a:xfrm>
          </p:grpSpPr>
          <p:pic>
            <p:nvPicPr>
              <p:cNvPr id="307" name="Picture 30">
                <a:extLst>
                  <a:ext uri="{FF2B5EF4-FFF2-40B4-BE49-F238E27FC236}">
                    <a16:creationId xmlns:a16="http://schemas.microsoft.com/office/drawing/2014/main" id="{06D709D5-0866-4B5A-F4A9-D97BDD4A1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134437" y="4533570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308" name="Picture 28">
                <a:extLst>
                  <a:ext uri="{FF2B5EF4-FFF2-40B4-BE49-F238E27FC236}">
                    <a16:creationId xmlns:a16="http://schemas.microsoft.com/office/drawing/2014/main" id="{331F76C6-3995-420E-217B-A04C0A5B84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0733588" y="5000225"/>
                <a:ext cx="274154" cy="22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" name="Picture 31">
                <a:extLst>
                  <a:ext uri="{FF2B5EF4-FFF2-40B4-BE49-F238E27FC236}">
                    <a16:creationId xmlns:a16="http://schemas.microsoft.com/office/drawing/2014/main" id="{E4DC5639-65CA-0024-4162-504271E7A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288619" y="4994500"/>
                <a:ext cx="274154" cy="109433"/>
              </a:xfrm>
              <a:prstGeom prst="rect">
                <a:avLst/>
              </a:prstGeom>
            </p:spPr>
          </p:pic>
          <p:pic>
            <p:nvPicPr>
              <p:cNvPr id="310" name="Picture 24">
                <a:extLst>
                  <a:ext uri="{FF2B5EF4-FFF2-40B4-BE49-F238E27FC236}">
                    <a16:creationId xmlns:a16="http://schemas.microsoft.com/office/drawing/2014/main" id="{05561F2D-2190-155B-3561-22C6F1CE2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15490" y="4671669"/>
                <a:ext cx="274154" cy="228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1" name="Picture 13">
                <a:extLst>
                  <a:ext uri="{FF2B5EF4-FFF2-40B4-BE49-F238E27FC236}">
                    <a16:creationId xmlns:a16="http://schemas.microsoft.com/office/drawing/2014/main" id="{E263E751-1FDC-2811-4452-FAAA80B17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077672" y="4544396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2" name="Picture 17">
                <a:extLst>
                  <a:ext uri="{FF2B5EF4-FFF2-40B4-BE49-F238E27FC236}">
                    <a16:creationId xmlns:a16="http://schemas.microsoft.com/office/drawing/2014/main" id="{72B2CFB7-1642-1DD7-7C20-76811DC49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V="1">
                <a:off x="11234258" y="4831392"/>
                <a:ext cx="274154" cy="286613"/>
              </a:xfrm>
              <a:prstGeom prst="rect">
                <a:avLst/>
              </a:prstGeom>
            </p:spPr>
          </p:pic>
          <p:pic>
            <p:nvPicPr>
              <p:cNvPr id="313" name="Picture 49">
                <a:extLst>
                  <a:ext uri="{FF2B5EF4-FFF2-40B4-BE49-F238E27FC236}">
                    <a16:creationId xmlns:a16="http://schemas.microsoft.com/office/drawing/2014/main" id="{FB314794-D2F6-4665-D85B-1ADA391E2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V="1">
                <a:off x="10778081" y="4721801"/>
                <a:ext cx="274154" cy="193621"/>
              </a:xfrm>
              <a:prstGeom prst="rect">
                <a:avLst/>
              </a:prstGeom>
            </p:spPr>
          </p:pic>
          <p:pic>
            <p:nvPicPr>
              <p:cNvPr id="314" name="Picture 12">
                <a:extLst>
                  <a:ext uri="{FF2B5EF4-FFF2-40B4-BE49-F238E27FC236}">
                    <a16:creationId xmlns:a16="http://schemas.microsoft.com/office/drawing/2014/main" id="{6A145A1F-438A-5294-5455-6221A4C1B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959874" y="4824995"/>
                <a:ext cx="274154" cy="163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5" name="Picture 44">
                <a:extLst>
                  <a:ext uri="{FF2B5EF4-FFF2-40B4-BE49-F238E27FC236}">
                    <a16:creationId xmlns:a16="http://schemas.microsoft.com/office/drawing/2014/main" id="{5E1EB9DB-2453-CB28-FF63-1C675AD39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9952636" y="4835498"/>
                <a:ext cx="274154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6" name="Picture 22">
                <a:extLst>
                  <a:ext uri="{FF2B5EF4-FFF2-40B4-BE49-F238E27FC236}">
                    <a16:creationId xmlns:a16="http://schemas.microsoft.com/office/drawing/2014/main" id="{7F52FC73-F766-3FED-405B-441E010A2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9376" y="4571027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" name="Picture 12">
                <a:extLst>
                  <a:ext uri="{FF2B5EF4-FFF2-40B4-BE49-F238E27FC236}">
                    <a16:creationId xmlns:a16="http://schemas.microsoft.com/office/drawing/2014/main" id="{C9B21ED6-3DB5-E3DC-BE21-212B877CA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750865" y="4696904"/>
                <a:ext cx="274154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" name="Picture 33">
                <a:extLst>
                  <a:ext uri="{FF2B5EF4-FFF2-40B4-BE49-F238E27FC236}">
                    <a16:creationId xmlns:a16="http://schemas.microsoft.com/office/drawing/2014/main" id="{8FDEC9F9-8E17-4D0F-E289-8F367DE9B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055238" y="4685618"/>
                <a:ext cx="356003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" name="Picture 30">
                <a:extLst>
                  <a:ext uri="{FF2B5EF4-FFF2-40B4-BE49-F238E27FC236}">
                    <a16:creationId xmlns:a16="http://schemas.microsoft.com/office/drawing/2014/main" id="{66306AFB-95B5-DC67-9FBB-56F538EBB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887015" y="4547769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320" name="Picture 28">
                <a:extLst>
                  <a:ext uri="{FF2B5EF4-FFF2-40B4-BE49-F238E27FC236}">
                    <a16:creationId xmlns:a16="http://schemas.microsoft.com/office/drawing/2014/main" id="{805557E8-E341-8122-4B9C-9AB0F994E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1312895" y="4512984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" name="Picture 31">
                <a:extLst>
                  <a:ext uri="{FF2B5EF4-FFF2-40B4-BE49-F238E27FC236}">
                    <a16:creationId xmlns:a16="http://schemas.microsoft.com/office/drawing/2014/main" id="{60FC40E2-2907-7FE6-105D-592CE75E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641130" y="4741474"/>
                <a:ext cx="201910" cy="80596"/>
              </a:xfrm>
              <a:prstGeom prst="rect">
                <a:avLst/>
              </a:prstGeom>
            </p:spPr>
          </p:pic>
          <p:pic>
            <p:nvPicPr>
              <p:cNvPr id="322" name="Picture 24">
                <a:extLst>
                  <a:ext uri="{FF2B5EF4-FFF2-40B4-BE49-F238E27FC236}">
                    <a16:creationId xmlns:a16="http://schemas.microsoft.com/office/drawing/2014/main" id="{462D5F37-8DE6-0C79-AFA6-334DCA269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07395" y="4573914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3" name="Picture 13">
                <a:extLst>
                  <a:ext uri="{FF2B5EF4-FFF2-40B4-BE49-F238E27FC236}">
                    <a16:creationId xmlns:a16="http://schemas.microsoft.com/office/drawing/2014/main" id="{AFC95EF2-A5B7-4BC5-E8E9-72A6726D2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626933" y="4545357"/>
                <a:ext cx="201911" cy="131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4" name="Picture 17">
                <a:extLst>
                  <a:ext uri="{FF2B5EF4-FFF2-40B4-BE49-F238E27FC236}">
                    <a16:creationId xmlns:a16="http://schemas.microsoft.com/office/drawing/2014/main" id="{E0192E4D-DAA3-3A7D-8122-23968B76E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V="1">
                <a:off x="10627836" y="4850909"/>
                <a:ext cx="201912" cy="211088"/>
              </a:xfrm>
              <a:prstGeom prst="rect">
                <a:avLst/>
              </a:prstGeom>
            </p:spPr>
          </p:pic>
          <p:pic>
            <p:nvPicPr>
              <p:cNvPr id="325" name="Picture 49">
                <a:extLst>
                  <a:ext uri="{FF2B5EF4-FFF2-40B4-BE49-F238E27FC236}">
                    <a16:creationId xmlns:a16="http://schemas.microsoft.com/office/drawing/2014/main" id="{C90970D5-5628-7BD4-EDAD-245E87AEB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V="1">
                <a:off x="11471814" y="4794388"/>
                <a:ext cx="201913" cy="142600"/>
              </a:xfrm>
              <a:prstGeom prst="rect">
                <a:avLst/>
              </a:prstGeom>
            </p:spPr>
          </p:pic>
          <p:pic>
            <p:nvPicPr>
              <p:cNvPr id="326" name="Picture 12">
                <a:extLst>
                  <a:ext uri="{FF2B5EF4-FFF2-40B4-BE49-F238E27FC236}">
                    <a16:creationId xmlns:a16="http://schemas.microsoft.com/office/drawing/2014/main" id="{55A94A12-4FD3-48AF-B301-20D247D9F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123045" y="4717206"/>
                <a:ext cx="201913" cy="12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" name="Picture 44">
                <a:extLst>
                  <a:ext uri="{FF2B5EF4-FFF2-40B4-BE49-F238E27FC236}">
                    <a16:creationId xmlns:a16="http://schemas.microsoft.com/office/drawing/2014/main" id="{ED8C62BB-9F47-1C01-FE3B-840F47D75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450468" y="4870155"/>
                <a:ext cx="201912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" name="Picture 22">
                <a:extLst>
                  <a:ext uri="{FF2B5EF4-FFF2-40B4-BE49-F238E27FC236}">
                    <a16:creationId xmlns:a16="http://schemas.microsoft.com/office/drawing/2014/main" id="{A288F48E-4D1A-A9D6-26B3-C6E25E7C2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1900" y="4615626"/>
                <a:ext cx="201912" cy="135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9" name="Picture 12">
                <a:extLst>
                  <a:ext uri="{FF2B5EF4-FFF2-40B4-BE49-F238E27FC236}">
                    <a16:creationId xmlns:a16="http://schemas.microsoft.com/office/drawing/2014/main" id="{F53177D2-386D-3A23-E675-8753CAF34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506942" y="4495266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0" name="Picture 33">
                <a:extLst>
                  <a:ext uri="{FF2B5EF4-FFF2-40B4-BE49-F238E27FC236}">
                    <a16:creationId xmlns:a16="http://schemas.microsoft.com/office/drawing/2014/main" id="{336DCA42-5EB7-1B55-9D48-704EB1F72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679735" y="4496763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1" name="Picture 9">
                <a:extLst>
                  <a:ext uri="{FF2B5EF4-FFF2-40B4-BE49-F238E27FC236}">
                    <a16:creationId xmlns:a16="http://schemas.microsoft.com/office/drawing/2014/main" id="{8B486C16-4509-4A6F-4587-00AA8C62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170552" y="432753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32" name="Picture 10">
                <a:extLst>
                  <a:ext uri="{FF2B5EF4-FFF2-40B4-BE49-F238E27FC236}">
                    <a16:creationId xmlns:a16="http://schemas.microsoft.com/office/drawing/2014/main" id="{F4FDBB18-BCE4-48B0-3FF4-DA7ACF63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162102" y="4551158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333" name="Picture 11">
                <a:extLst>
                  <a:ext uri="{FF2B5EF4-FFF2-40B4-BE49-F238E27FC236}">
                    <a16:creationId xmlns:a16="http://schemas.microsoft.com/office/drawing/2014/main" id="{46923CE0-8A93-F6D9-29CA-67C5F892B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03298" y="428067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4" name="Picture 12">
                <a:extLst>
                  <a:ext uri="{FF2B5EF4-FFF2-40B4-BE49-F238E27FC236}">
                    <a16:creationId xmlns:a16="http://schemas.microsoft.com/office/drawing/2014/main" id="{602F83B4-EA04-A810-77B2-2D183D93E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1889" y="4813875"/>
                <a:ext cx="298916" cy="17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5" name="Picture 13">
                <a:extLst>
                  <a:ext uri="{FF2B5EF4-FFF2-40B4-BE49-F238E27FC236}">
                    <a16:creationId xmlns:a16="http://schemas.microsoft.com/office/drawing/2014/main" id="{DA286965-DC57-4128-E6E3-C04F5DE0B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4230" y="422125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6" name="Picture 14">
                <a:extLst>
                  <a:ext uri="{FF2B5EF4-FFF2-40B4-BE49-F238E27FC236}">
                    <a16:creationId xmlns:a16="http://schemas.microsoft.com/office/drawing/2014/main" id="{A857FC3D-11B8-666C-A08A-3C84F5862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0221" y="3929094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7" name="Picture 15">
                <a:extLst>
                  <a:ext uri="{FF2B5EF4-FFF2-40B4-BE49-F238E27FC236}">
                    <a16:creationId xmlns:a16="http://schemas.microsoft.com/office/drawing/2014/main" id="{ED4EF3A9-622D-B2E1-7EDC-432851210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0736426" y="4419955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338" name="Picture 16">
                <a:extLst>
                  <a:ext uri="{FF2B5EF4-FFF2-40B4-BE49-F238E27FC236}">
                    <a16:creationId xmlns:a16="http://schemas.microsoft.com/office/drawing/2014/main" id="{4995BB07-CE9E-2363-79D6-7B18538CD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9906817" y="4072798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339" name="Picture 17">
                <a:extLst>
                  <a:ext uri="{FF2B5EF4-FFF2-40B4-BE49-F238E27FC236}">
                    <a16:creationId xmlns:a16="http://schemas.microsoft.com/office/drawing/2014/main" id="{02C46349-CE57-AB1E-2D64-A4856A3A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731602" y="4078707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40" name="Picture 18">
                <a:extLst>
                  <a:ext uri="{FF2B5EF4-FFF2-40B4-BE49-F238E27FC236}">
                    <a16:creationId xmlns:a16="http://schemas.microsoft.com/office/drawing/2014/main" id="{BE94543C-8C58-3F87-9204-ED1F5A7C4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1129" y="3814161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1" name="Picture 19">
                <a:extLst>
                  <a:ext uri="{FF2B5EF4-FFF2-40B4-BE49-F238E27FC236}">
                    <a16:creationId xmlns:a16="http://schemas.microsoft.com/office/drawing/2014/main" id="{CA6F344B-C21F-83D5-5BBC-C6A9EFBD21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0216" y="4598925"/>
                <a:ext cx="175850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2" name="Picture 20">
                <a:extLst>
                  <a:ext uri="{FF2B5EF4-FFF2-40B4-BE49-F238E27FC236}">
                    <a16:creationId xmlns:a16="http://schemas.microsoft.com/office/drawing/2014/main" id="{B96ACC65-A583-7194-0A97-1A483BDC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420518" y="4113781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43" name="Picture 21">
                <a:extLst>
                  <a:ext uri="{FF2B5EF4-FFF2-40B4-BE49-F238E27FC236}">
                    <a16:creationId xmlns:a16="http://schemas.microsoft.com/office/drawing/2014/main" id="{2C0A93B3-1C98-6575-FD08-43BDB3AD9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298167" y="4746628"/>
                <a:ext cx="198994" cy="172744"/>
              </a:xfrm>
              <a:prstGeom prst="rect">
                <a:avLst/>
              </a:prstGeom>
            </p:spPr>
          </p:pic>
          <p:pic>
            <p:nvPicPr>
              <p:cNvPr id="344" name="Picture 22">
                <a:extLst>
                  <a:ext uri="{FF2B5EF4-FFF2-40B4-BE49-F238E27FC236}">
                    <a16:creationId xmlns:a16="http://schemas.microsoft.com/office/drawing/2014/main" id="{09BAB156-67BA-01ED-9397-B6F1F857F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7181" y="3914476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5" name="Picture 23">
                <a:extLst>
                  <a:ext uri="{FF2B5EF4-FFF2-40B4-BE49-F238E27FC236}">
                    <a16:creationId xmlns:a16="http://schemas.microsoft.com/office/drawing/2014/main" id="{AEE906D0-1497-FF31-84A8-A05A97362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0207" y="386701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6" name="Picture 24">
                <a:extLst>
                  <a:ext uri="{FF2B5EF4-FFF2-40B4-BE49-F238E27FC236}">
                    <a16:creationId xmlns:a16="http://schemas.microsoft.com/office/drawing/2014/main" id="{E79FC368-F40F-D9BF-872B-9D3A1CB04A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2823" y="4955702"/>
                <a:ext cx="229762" cy="1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7" name="Picture 25">
                <a:extLst>
                  <a:ext uri="{FF2B5EF4-FFF2-40B4-BE49-F238E27FC236}">
                    <a16:creationId xmlns:a16="http://schemas.microsoft.com/office/drawing/2014/main" id="{6C02425A-B46D-B37A-BD78-40D85DC2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2691" y="4919418"/>
                <a:ext cx="126736" cy="197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" name="Picture 26">
                <a:extLst>
                  <a:ext uri="{FF2B5EF4-FFF2-40B4-BE49-F238E27FC236}">
                    <a16:creationId xmlns:a16="http://schemas.microsoft.com/office/drawing/2014/main" id="{A5EE4E27-C3CC-B47B-D45E-AE9FC33CF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8874" y="4422571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" name="Picture 27">
                <a:extLst>
                  <a:ext uri="{FF2B5EF4-FFF2-40B4-BE49-F238E27FC236}">
                    <a16:creationId xmlns:a16="http://schemas.microsoft.com/office/drawing/2014/main" id="{B2F6CE5A-9807-9318-78F2-538AEFFBF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700928" y="421140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50" name="Picture 28">
                <a:extLst>
                  <a:ext uri="{FF2B5EF4-FFF2-40B4-BE49-F238E27FC236}">
                    <a16:creationId xmlns:a16="http://schemas.microsoft.com/office/drawing/2014/main" id="{150052AE-9868-2E6B-C03E-DFDDB2BFC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7905" y="4166041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" name="Picture 29">
                <a:extLst>
                  <a:ext uri="{FF2B5EF4-FFF2-40B4-BE49-F238E27FC236}">
                    <a16:creationId xmlns:a16="http://schemas.microsoft.com/office/drawing/2014/main" id="{549965B8-5E7B-578A-FEC1-E08D10D79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823935" y="412480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52" name="Picture 30">
                <a:extLst>
                  <a:ext uri="{FF2B5EF4-FFF2-40B4-BE49-F238E27FC236}">
                    <a16:creationId xmlns:a16="http://schemas.microsoft.com/office/drawing/2014/main" id="{E0023744-9D60-554E-9417-06A823C48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89940" y="413147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53" name="Picture 31">
                <a:extLst>
                  <a:ext uri="{FF2B5EF4-FFF2-40B4-BE49-F238E27FC236}">
                    <a16:creationId xmlns:a16="http://schemas.microsoft.com/office/drawing/2014/main" id="{255785D0-77D6-15DC-19EF-DD1DAEAE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007800" y="4933191"/>
                <a:ext cx="408717" cy="163148"/>
              </a:xfrm>
              <a:prstGeom prst="rect">
                <a:avLst/>
              </a:prstGeom>
            </p:spPr>
          </p:pic>
          <p:pic>
            <p:nvPicPr>
              <p:cNvPr id="354" name="Picture 32">
                <a:extLst>
                  <a:ext uri="{FF2B5EF4-FFF2-40B4-BE49-F238E27FC236}">
                    <a16:creationId xmlns:a16="http://schemas.microsoft.com/office/drawing/2014/main" id="{F69491F4-57FE-1815-7FC0-45B4B7111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11068695" y="3996099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355" name="Picture 33">
                <a:extLst>
                  <a:ext uri="{FF2B5EF4-FFF2-40B4-BE49-F238E27FC236}">
                    <a16:creationId xmlns:a16="http://schemas.microsoft.com/office/drawing/2014/main" id="{93CC3650-8F60-D2FF-C0FD-7C4C49261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85877" y="4723000"/>
                <a:ext cx="313876" cy="14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6" name="Picture 35">
                <a:extLst>
                  <a:ext uri="{FF2B5EF4-FFF2-40B4-BE49-F238E27FC236}">
                    <a16:creationId xmlns:a16="http://schemas.microsoft.com/office/drawing/2014/main" id="{665A8427-EAF1-112F-748E-87C4BC5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6247" y="450153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7" name="Picture 36">
                <a:extLst>
                  <a:ext uri="{FF2B5EF4-FFF2-40B4-BE49-F238E27FC236}">
                    <a16:creationId xmlns:a16="http://schemas.microsoft.com/office/drawing/2014/main" id="{D4DF4270-3952-BF0A-A9C1-1BE250120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7702" y="4425969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" name="Picture 37">
                <a:extLst>
                  <a:ext uri="{FF2B5EF4-FFF2-40B4-BE49-F238E27FC236}">
                    <a16:creationId xmlns:a16="http://schemas.microsoft.com/office/drawing/2014/main" id="{5E294F2F-F46B-93D7-4429-B71320CD4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5871" y="5047587"/>
                <a:ext cx="163712" cy="16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9" name="Picture 38">
                <a:extLst>
                  <a:ext uri="{FF2B5EF4-FFF2-40B4-BE49-F238E27FC236}">
                    <a16:creationId xmlns:a16="http://schemas.microsoft.com/office/drawing/2014/main" id="{452A41A9-71BE-F865-F89C-17F1C7844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883330" y="399818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39">
                <a:extLst>
                  <a:ext uri="{FF2B5EF4-FFF2-40B4-BE49-F238E27FC236}">
                    <a16:creationId xmlns:a16="http://schemas.microsoft.com/office/drawing/2014/main" id="{E4D6731E-04FB-CAE7-88EC-4CD0E74E1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8142" y="427359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1" name="Picture 40">
                <a:extLst>
                  <a:ext uri="{FF2B5EF4-FFF2-40B4-BE49-F238E27FC236}">
                    <a16:creationId xmlns:a16="http://schemas.microsoft.com/office/drawing/2014/main" id="{BFDBA147-5853-24DC-3A09-2C00406F7C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6944" y="4446811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" name="Picture 41">
                <a:extLst>
                  <a:ext uri="{FF2B5EF4-FFF2-40B4-BE49-F238E27FC236}">
                    <a16:creationId xmlns:a16="http://schemas.microsoft.com/office/drawing/2014/main" id="{C92EAEB5-62E7-DDE7-B65F-0683F03D2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9380" y="3812188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3" name="Picture 44">
                <a:extLst>
                  <a:ext uri="{FF2B5EF4-FFF2-40B4-BE49-F238E27FC236}">
                    <a16:creationId xmlns:a16="http://schemas.microsoft.com/office/drawing/2014/main" id="{2159CCEA-B59F-4581-DC2B-2E49F5AB0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9909663" y="397578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4" name="Picture 45">
                <a:extLst>
                  <a:ext uri="{FF2B5EF4-FFF2-40B4-BE49-F238E27FC236}">
                    <a16:creationId xmlns:a16="http://schemas.microsoft.com/office/drawing/2014/main" id="{63CDD0A9-C283-56F9-60E6-9FD624501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635" y="4382682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" name="Picture 46">
                <a:extLst>
                  <a:ext uri="{FF2B5EF4-FFF2-40B4-BE49-F238E27FC236}">
                    <a16:creationId xmlns:a16="http://schemas.microsoft.com/office/drawing/2014/main" id="{58A60B48-5771-68E2-179C-A09DAA994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2773" y="4518388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6" name="Picture 47">
                <a:extLst>
                  <a:ext uri="{FF2B5EF4-FFF2-40B4-BE49-F238E27FC236}">
                    <a16:creationId xmlns:a16="http://schemas.microsoft.com/office/drawing/2014/main" id="{4CC941EF-C426-9792-3168-A9A77C068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8278" y="4779564"/>
                <a:ext cx="165405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7" name="Picture 48">
                <a:extLst>
                  <a:ext uri="{FF2B5EF4-FFF2-40B4-BE49-F238E27FC236}">
                    <a16:creationId xmlns:a16="http://schemas.microsoft.com/office/drawing/2014/main" id="{9A586EF7-3906-0386-A1B8-59B1592A4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3759" y="4551579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8" name="Picture 49">
                <a:extLst>
                  <a:ext uri="{FF2B5EF4-FFF2-40B4-BE49-F238E27FC236}">
                    <a16:creationId xmlns:a16="http://schemas.microsoft.com/office/drawing/2014/main" id="{2818F91D-38EA-5F7B-EF49-08EDF99B2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1292704" y="4420365"/>
                <a:ext cx="288190" cy="204075"/>
              </a:xfrm>
              <a:prstGeom prst="rect">
                <a:avLst/>
              </a:prstGeom>
            </p:spPr>
          </p:pic>
          <p:pic>
            <p:nvPicPr>
              <p:cNvPr id="369" name="Picture 9">
                <a:extLst>
                  <a:ext uri="{FF2B5EF4-FFF2-40B4-BE49-F238E27FC236}">
                    <a16:creationId xmlns:a16="http://schemas.microsoft.com/office/drawing/2014/main" id="{459D3C13-DCF8-81C6-FB57-BEF40229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199633" y="487758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70" name="Picture 11">
                <a:extLst>
                  <a:ext uri="{FF2B5EF4-FFF2-40B4-BE49-F238E27FC236}">
                    <a16:creationId xmlns:a16="http://schemas.microsoft.com/office/drawing/2014/main" id="{F64DC55B-DE8C-5D6C-7A09-5420C2C63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2379" y="483072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" name="Picture 13">
                <a:extLst>
                  <a:ext uri="{FF2B5EF4-FFF2-40B4-BE49-F238E27FC236}">
                    <a16:creationId xmlns:a16="http://schemas.microsoft.com/office/drawing/2014/main" id="{0B1A786F-9C64-A95A-56C1-EF2B25435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3311" y="477130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" name="Picture 14">
                <a:extLst>
                  <a:ext uri="{FF2B5EF4-FFF2-40B4-BE49-F238E27FC236}">
                    <a16:creationId xmlns:a16="http://schemas.microsoft.com/office/drawing/2014/main" id="{63EBD70E-82AC-7CAA-3872-2D4AD9337B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6094" y="4257869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3" name="Picture 17">
                <a:extLst>
                  <a:ext uri="{FF2B5EF4-FFF2-40B4-BE49-F238E27FC236}">
                    <a16:creationId xmlns:a16="http://schemas.microsoft.com/office/drawing/2014/main" id="{D5508272-8C0D-7E48-0910-F56DF97F0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846917" y="4759098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74" name="Picture 20">
                <a:extLst>
                  <a:ext uri="{FF2B5EF4-FFF2-40B4-BE49-F238E27FC236}">
                    <a16:creationId xmlns:a16="http://schemas.microsoft.com/office/drawing/2014/main" id="{E8FA84C2-1E18-90F7-E7B1-BD5668DE3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406034" y="4687263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75" name="Picture 23">
                <a:extLst>
                  <a:ext uri="{FF2B5EF4-FFF2-40B4-BE49-F238E27FC236}">
                    <a16:creationId xmlns:a16="http://schemas.microsoft.com/office/drawing/2014/main" id="{710A77EE-EC7E-EA60-5EC9-D6A1AC7AF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8412" y="469780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6" name="Picture 27">
                <a:extLst>
                  <a:ext uri="{FF2B5EF4-FFF2-40B4-BE49-F238E27FC236}">
                    <a16:creationId xmlns:a16="http://schemas.microsoft.com/office/drawing/2014/main" id="{F0751F43-D370-F943-7D00-0010C5F81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730009" y="476145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77" name="Picture 29">
                <a:extLst>
                  <a:ext uri="{FF2B5EF4-FFF2-40B4-BE49-F238E27FC236}">
                    <a16:creationId xmlns:a16="http://schemas.microsoft.com/office/drawing/2014/main" id="{01E4D4D2-7658-E7BE-87AB-C854A13D7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853016" y="467485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78" name="Picture 30">
                <a:extLst>
                  <a:ext uri="{FF2B5EF4-FFF2-40B4-BE49-F238E27FC236}">
                    <a16:creationId xmlns:a16="http://schemas.microsoft.com/office/drawing/2014/main" id="{56F87A77-4068-EEF4-574D-A9CA5E727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719021" y="468152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79" name="Picture 34">
                <a:extLst>
                  <a:ext uri="{FF2B5EF4-FFF2-40B4-BE49-F238E27FC236}">
                    <a16:creationId xmlns:a16="http://schemas.microsoft.com/office/drawing/2014/main" id="{1080A41F-25A2-243E-77DD-7F87A9740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7865" y="4705420"/>
                <a:ext cx="322344" cy="200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0" name="Picture 38">
                <a:extLst>
                  <a:ext uri="{FF2B5EF4-FFF2-40B4-BE49-F238E27FC236}">
                    <a16:creationId xmlns:a16="http://schemas.microsoft.com/office/drawing/2014/main" id="{A976F5E3-71C7-D8E9-C907-348292468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660294" y="4568278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" name="Picture 39">
                <a:extLst>
                  <a:ext uri="{FF2B5EF4-FFF2-40B4-BE49-F238E27FC236}">
                    <a16:creationId xmlns:a16="http://schemas.microsoft.com/office/drawing/2014/main" id="{3EF9F46A-A456-B0B7-BD95-D5CDE1813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4371" y="482566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" name="Picture 44">
                <a:extLst>
                  <a:ext uri="{FF2B5EF4-FFF2-40B4-BE49-F238E27FC236}">
                    <a16:creationId xmlns:a16="http://schemas.microsoft.com/office/drawing/2014/main" id="{68C8C4C1-4CCC-CB2A-A47B-D69217CDF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5050" y="436653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" name="Picture 22">
                <a:extLst>
                  <a:ext uri="{FF2B5EF4-FFF2-40B4-BE49-F238E27FC236}">
                    <a16:creationId xmlns:a16="http://schemas.microsoft.com/office/drawing/2014/main" id="{62843C2E-2658-C4CE-13B1-E975FC49E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1865" y="4108927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4" name="Picture 12">
                <a:extLst>
                  <a:ext uri="{FF2B5EF4-FFF2-40B4-BE49-F238E27FC236}">
                    <a16:creationId xmlns:a16="http://schemas.microsoft.com/office/drawing/2014/main" id="{855FC35D-85A4-43EB-FFED-AC547FFA9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957817" y="4200523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44">
                <a:extLst>
                  <a:ext uri="{FF2B5EF4-FFF2-40B4-BE49-F238E27FC236}">
                    <a16:creationId xmlns:a16="http://schemas.microsoft.com/office/drawing/2014/main" id="{576ED07E-B040-439E-1C1B-DF25781C5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20694" y="44080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6" name="Picture 8">
                <a:extLst>
                  <a:ext uri="{FF2B5EF4-FFF2-40B4-BE49-F238E27FC236}">
                    <a16:creationId xmlns:a16="http://schemas.microsoft.com/office/drawing/2014/main" id="{7D131018-D621-2007-F821-4B5B8CDFD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0755898" y="4195042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87" name="Picture 9">
                <a:extLst>
                  <a:ext uri="{FF2B5EF4-FFF2-40B4-BE49-F238E27FC236}">
                    <a16:creationId xmlns:a16="http://schemas.microsoft.com/office/drawing/2014/main" id="{AB714518-C9E1-90AC-4C65-F5CE915C7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409826" y="3824702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388" name="Picture 10">
                <a:extLst>
                  <a:ext uri="{FF2B5EF4-FFF2-40B4-BE49-F238E27FC236}">
                    <a16:creationId xmlns:a16="http://schemas.microsoft.com/office/drawing/2014/main" id="{F6D6FC95-27D3-9810-4E5C-323D28D19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254796" y="414346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389" name="Picture 21">
                <a:extLst>
                  <a:ext uri="{FF2B5EF4-FFF2-40B4-BE49-F238E27FC236}">
                    <a16:creationId xmlns:a16="http://schemas.microsoft.com/office/drawing/2014/main" id="{7871BFC5-168A-B889-1742-25F6BEB0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410802" y="4231191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390" name="Picture 39">
                <a:extLst>
                  <a:ext uri="{FF2B5EF4-FFF2-40B4-BE49-F238E27FC236}">
                    <a16:creationId xmlns:a16="http://schemas.microsoft.com/office/drawing/2014/main" id="{7CE51466-A3FB-715D-6E3A-77C483189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9414" y="4044389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1" name="Picture 45">
                <a:extLst>
                  <a:ext uri="{FF2B5EF4-FFF2-40B4-BE49-F238E27FC236}">
                    <a16:creationId xmlns:a16="http://schemas.microsoft.com/office/drawing/2014/main" id="{E4A36188-C94C-D66F-B32A-2A7746218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10699165" y="3978791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2" name="Picture 39">
                <a:extLst>
                  <a:ext uri="{FF2B5EF4-FFF2-40B4-BE49-F238E27FC236}">
                    <a16:creationId xmlns:a16="http://schemas.microsoft.com/office/drawing/2014/main" id="{D1F0BA00-0D54-3D4E-E830-6D11B033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7311" y="438638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3" name="Picture 30">
                <a:extLst>
                  <a:ext uri="{FF2B5EF4-FFF2-40B4-BE49-F238E27FC236}">
                    <a16:creationId xmlns:a16="http://schemas.microsoft.com/office/drawing/2014/main" id="{33F4865B-3934-7C01-BEBA-0FF1BA15D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17985" y="417597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394" name="Picture 22">
                <a:extLst>
                  <a:ext uri="{FF2B5EF4-FFF2-40B4-BE49-F238E27FC236}">
                    <a16:creationId xmlns:a16="http://schemas.microsoft.com/office/drawing/2014/main" id="{D06E921E-2DD7-C7F5-8627-5B64CA207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2924" y="4213431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5" name="Picture 33">
                <a:extLst>
                  <a:ext uri="{FF2B5EF4-FFF2-40B4-BE49-F238E27FC236}">
                    <a16:creationId xmlns:a16="http://schemas.microsoft.com/office/drawing/2014/main" id="{003EB481-5E87-8996-6925-4290C029C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33680" y="4359097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6" name="Picture 44">
                <a:extLst>
                  <a:ext uri="{FF2B5EF4-FFF2-40B4-BE49-F238E27FC236}">
                    <a16:creationId xmlns:a16="http://schemas.microsoft.com/office/drawing/2014/main" id="{35582A42-0F52-855A-F2FE-48943268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451753" y="4512559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7" name="Picture 12">
                <a:extLst>
                  <a:ext uri="{FF2B5EF4-FFF2-40B4-BE49-F238E27FC236}">
                    <a16:creationId xmlns:a16="http://schemas.microsoft.com/office/drawing/2014/main" id="{6E8AE52A-FCF3-3ABB-1D01-CDBF0E2E5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08330" y="4135419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8" name="Picture 8">
                <a:extLst>
                  <a:ext uri="{FF2B5EF4-FFF2-40B4-BE49-F238E27FC236}">
                    <a16:creationId xmlns:a16="http://schemas.microsoft.com/office/drawing/2014/main" id="{0EF5C365-2F60-B626-71EB-3C1030270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1586957" y="4299546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99" name="Picture 10">
                <a:extLst>
                  <a:ext uri="{FF2B5EF4-FFF2-40B4-BE49-F238E27FC236}">
                    <a16:creationId xmlns:a16="http://schemas.microsoft.com/office/drawing/2014/main" id="{BA0FDFDD-53B5-2764-ED3B-85BF8719A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1168885" y="419356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00" name="Picture 19">
                <a:extLst>
                  <a:ext uri="{FF2B5EF4-FFF2-40B4-BE49-F238E27FC236}">
                    <a16:creationId xmlns:a16="http://schemas.microsoft.com/office/drawing/2014/main" id="{A4D70932-358F-8345-3DB9-6A8820C64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2671" y="4340398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" name="Picture 21">
                <a:extLst>
                  <a:ext uri="{FF2B5EF4-FFF2-40B4-BE49-F238E27FC236}">
                    <a16:creationId xmlns:a16="http://schemas.microsoft.com/office/drawing/2014/main" id="{860DBB2B-98A2-1B53-B762-B880F797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300168" y="438903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02" name="Picture 26">
                <a:extLst>
                  <a:ext uri="{FF2B5EF4-FFF2-40B4-BE49-F238E27FC236}">
                    <a16:creationId xmlns:a16="http://schemas.microsoft.com/office/drawing/2014/main" id="{EB957335-0686-2114-5A96-C3FB0C86B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8331" y="4045873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9">
                <a:extLst>
                  <a:ext uri="{FF2B5EF4-FFF2-40B4-BE49-F238E27FC236}">
                    <a16:creationId xmlns:a16="http://schemas.microsoft.com/office/drawing/2014/main" id="{F30540C8-8496-6D24-4587-62EA462BC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8581" y="3997297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4" name="Picture 45">
                <a:extLst>
                  <a:ext uri="{FF2B5EF4-FFF2-40B4-BE49-F238E27FC236}">
                    <a16:creationId xmlns:a16="http://schemas.microsoft.com/office/drawing/2014/main" id="{E08AA1A9-2723-C662-55D7-28183EDAD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8041" y="4025086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5" name="Picture 9">
                <a:extLst>
                  <a:ext uri="{FF2B5EF4-FFF2-40B4-BE49-F238E27FC236}">
                    <a16:creationId xmlns:a16="http://schemas.microsoft.com/office/drawing/2014/main" id="{E83D7182-54C7-2C1B-3999-41C160DD8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07942" y="451998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06" name="Picture 16">
                <a:extLst>
                  <a:ext uri="{FF2B5EF4-FFF2-40B4-BE49-F238E27FC236}">
                    <a16:creationId xmlns:a16="http://schemas.microsoft.com/office/drawing/2014/main" id="{15AA6053-3084-5890-9E0F-8CFC4ECFC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0091991" y="4882138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07" name="Picture 22">
                <a:extLst>
                  <a:ext uri="{FF2B5EF4-FFF2-40B4-BE49-F238E27FC236}">
                    <a16:creationId xmlns:a16="http://schemas.microsoft.com/office/drawing/2014/main" id="{9B884CCA-5FBD-0DB2-DAFE-FDA0FB3E5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9832" y="398469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8" name="Picture 23">
                <a:extLst>
                  <a:ext uri="{FF2B5EF4-FFF2-40B4-BE49-F238E27FC236}">
                    <a16:creationId xmlns:a16="http://schemas.microsoft.com/office/drawing/2014/main" id="{E165F2BF-26F0-2881-40C3-DD808E827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5844" y="496218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9" name="Picture 39">
                <a:extLst>
                  <a:ext uri="{FF2B5EF4-FFF2-40B4-BE49-F238E27FC236}">
                    <a16:creationId xmlns:a16="http://schemas.microsoft.com/office/drawing/2014/main" id="{F92A08AF-4958-275F-E677-4C9CFAE2C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6838" y="446806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" name="Picture 30">
                <a:extLst>
                  <a:ext uri="{FF2B5EF4-FFF2-40B4-BE49-F238E27FC236}">
                    <a16:creationId xmlns:a16="http://schemas.microsoft.com/office/drawing/2014/main" id="{6E434FAF-B16F-D320-FFEB-62A6F3BA5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426612" y="43693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11" name="Picture 44">
                <a:extLst>
                  <a:ext uri="{FF2B5EF4-FFF2-40B4-BE49-F238E27FC236}">
                    <a16:creationId xmlns:a16="http://schemas.microsoft.com/office/drawing/2014/main" id="{C541877B-A67C-AB47-2AFF-1EDC006F8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244811" y="467127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" name="Picture 33">
                <a:extLst>
                  <a:ext uri="{FF2B5EF4-FFF2-40B4-BE49-F238E27FC236}">
                    <a16:creationId xmlns:a16="http://schemas.microsoft.com/office/drawing/2014/main" id="{0C982299-A6DF-7753-35AD-1F38DECD2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327814" y="4514826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Picture 44">
                <a:extLst>
                  <a:ext uri="{FF2B5EF4-FFF2-40B4-BE49-F238E27FC236}">
                    <a16:creationId xmlns:a16="http://schemas.microsoft.com/office/drawing/2014/main" id="{35E56B64-159C-7C74-20EB-CEBB81204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708012" y="47212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4" name="Picture 12">
                <a:extLst>
                  <a:ext uri="{FF2B5EF4-FFF2-40B4-BE49-F238E27FC236}">
                    <a16:creationId xmlns:a16="http://schemas.microsoft.com/office/drawing/2014/main" id="{15AB0A86-276B-2AD9-B503-68C519478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793143" y="4323188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5" name="Picture 8">
                <a:extLst>
                  <a:ext uri="{FF2B5EF4-FFF2-40B4-BE49-F238E27FC236}">
                    <a16:creationId xmlns:a16="http://schemas.microsoft.com/office/drawing/2014/main" id="{4A2D9B4E-B97E-DA3F-C5DF-D092F8A14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 rot="18855419">
                <a:off x="11815120" y="4578243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16" name="Picture 9">
                <a:extLst>
                  <a:ext uri="{FF2B5EF4-FFF2-40B4-BE49-F238E27FC236}">
                    <a16:creationId xmlns:a16="http://schemas.microsoft.com/office/drawing/2014/main" id="{53470AAA-5AF1-4018-DE9E-2B5ACF4F4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487488" y="416330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17" name="Picture 10">
                <a:extLst>
                  <a:ext uri="{FF2B5EF4-FFF2-40B4-BE49-F238E27FC236}">
                    <a16:creationId xmlns:a16="http://schemas.microsoft.com/office/drawing/2014/main" id="{B1E18E48-803E-3DFC-AE0F-2F7EF688F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1477512" y="438693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18" name="Picture 19">
                <a:extLst>
                  <a:ext uri="{FF2B5EF4-FFF2-40B4-BE49-F238E27FC236}">
                    <a16:creationId xmlns:a16="http://schemas.microsoft.com/office/drawing/2014/main" id="{B126597B-32D6-AFA1-A728-E460BA032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6527" y="443469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9" name="Picture 21">
                <a:extLst>
                  <a:ext uri="{FF2B5EF4-FFF2-40B4-BE49-F238E27FC236}">
                    <a16:creationId xmlns:a16="http://schemas.microsoft.com/office/drawing/2014/main" id="{F4A5F64D-97F7-88A9-93A1-B7C3E465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08795" y="458240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20" name="Picture 26">
                <a:extLst>
                  <a:ext uri="{FF2B5EF4-FFF2-40B4-BE49-F238E27FC236}">
                    <a16:creationId xmlns:a16="http://schemas.microsoft.com/office/drawing/2014/main" id="{C3A4F3D9-4CA4-2F92-BEBE-7F0376088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7112" y="436878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" name="Picture 39">
                <a:extLst>
                  <a:ext uri="{FF2B5EF4-FFF2-40B4-BE49-F238E27FC236}">
                    <a16:creationId xmlns:a16="http://schemas.microsoft.com/office/drawing/2014/main" id="{B7B7E360-8A11-B635-0685-6B561C2740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2628" y="412623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" name="Picture 45">
                <a:extLst>
                  <a:ext uri="{FF2B5EF4-FFF2-40B4-BE49-F238E27FC236}">
                    <a16:creationId xmlns:a16="http://schemas.microsoft.com/office/drawing/2014/main" id="{EE3973E1-802A-6212-F4D3-BBABC495F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1139" y="422789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" name="Picture 46">
                <a:extLst>
                  <a:ext uri="{FF2B5EF4-FFF2-40B4-BE49-F238E27FC236}">
                    <a16:creationId xmlns:a16="http://schemas.microsoft.com/office/drawing/2014/main" id="{550FEC37-440E-CA15-4C5A-F8E514111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9847" y="4354162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4" name="Picture 47">
                <a:extLst>
                  <a:ext uri="{FF2B5EF4-FFF2-40B4-BE49-F238E27FC236}">
                    <a16:creationId xmlns:a16="http://schemas.microsoft.com/office/drawing/2014/main" id="{6A0C6CB0-7B5B-B2BD-1112-51DF23A8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7154" y="4615338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5" name="Picture 9">
                <a:extLst>
                  <a:ext uri="{FF2B5EF4-FFF2-40B4-BE49-F238E27FC236}">
                    <a16:creationId xmlns:a16="http://schemas.microsoft.com/office/drawing/2014/main" id="{0CB2507C-81EB-BAA7-D03B-6577F6E34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516569" y="471335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26" name="Picture 16">
                <a:extLst>
                  <a:ext uri="{FF2B5EF4-FFF2-40B4-BE49-F238E27FC236}">
                    <a16:creationId xmlns:a16="http://schemas.microsoft.com/office/drawing/2014/main" id="{AAE198BC-AFF8-56A8-2D98-F9150078D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1253595" y="4458622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27" name="Picture 39">
                <a:extLst>
                  <a:ext uri="{FF2B5EF4-FFF2-40B4-BE49-F238E27FC236}">
                    <a16:creationId xmlns:a16="http://schemas.microsoft.com/office/drawing/2014/main" id="{E820E25B-24A6-4161-8514-118283E93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42176" y="448037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" name="Picture 30">
                <a:extLst>
                  <a:ext uri="{FF2B5EF4-FFF2-40B4-BE49-F238E27FC236}">
                    <a16:creationId xmlns:a16="http://schemas.microsoft.com/office/drawing/2014/main" id="{4EBF53EE-3490-BF37-0DA6-138E75CA5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40819" y="4715577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29" name="Picture 22">
                <a:extLst>
                  <a:ext uri="{FF2B5EF4-FFF2-40B4-BE49-F238E27FC236}">
                    <a16:creationId xmlns:a16="http://schemas.microsoft.com/office/drawing/2014/main" id="{8174D006-5FFE-D333-58B0-443DD7BB81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95758" y="475303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" name="Picture 12">
                <a:extLst>
                  <a:ext uri="{FF2B5EF4-FFF2-40B4-BE49-F238E27FC236}">
                    <a16:creationId xmlns:a16="http://schemas.microsoft.com/office/drawing/2014/main" id="{17D509DC-61B2-8BC8-E442-9C369286AD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800692" y="4889736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1" name="Picture 33">
                <a:extLst>
                  <a:ext uri="{FF2B5EF4-FFF2-40B4-BE49-F238E27FC236}">
                    <a16:creationId xmlns:a16="http://schemas.microsoft.com/office/drawing/2014/main" id="{BB344613-91D9-0DCC-B45C-ADC76390C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42021" y="4861060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2" name="Picture 12">
                <a:extLst>
                  <a:ext uri="{FF2B5EF4-FFF2-40B4-BE49-F238E27FC236}">
                    <a16:creationId xmlns:a16="http://schemas.microsoft.com/office/drawing/2014/main" id="{478DF764-A0E4-6739-70A9-1AFC7272A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31164" y="4675023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3" name="Picture 8">
                <a:extLst>
                  <a:ext uri="{FF2B5EF4-FFF2-40B4-BE49-F238E27FC236}">
                    <a16:creationId xmlns:a16="http://schemas.microsoft.com/office/drawing/2014/main" id="{10CA89F9-CAD1-B037-53E9-72CB03BA5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1604745" y="4812295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34" name="Picture 10">
                <a:extLst>
                  <a:ext uri="{FF2B5EF4-FFF2-40B4-BE49-F238E27FC236}">
                    <a16:creationId xmlns:a16="http://schemas.microsoft.com/office/drawing/2014/main" id="{E818FBAC-DE36-AD91-96FC-4B16E43E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280393" y="3844498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35" name="Picture 19">
                <a:extLst>
                  <a:ext uri="{FF2B5EF4-FFF2-40B4-BE49-F238E27FC236}">
                    <a16:creationId xmlns:a16="http://schemas.microsoft.com/office/drawing/2014/main" id="{938A9386-1662-2A4C-7EA5-2C1B219CC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1440" y="3918801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6" name="Picture 35">
                <a:extLst>
                  <a:ext uri="{FF2B5EF4-FFF2-40B4-BE49-F238E27FC236}">
                    <a16:creationId xmlns:a16="http://schemas.microsoft.com/office/drawing/2014/main" id="{861AD58A-2054-90A1-0960-63B8B738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244" y="3883649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9">
                <a:extLst>
                  <a:ext uri="{FF2B5EF4-FFF2-40B4-BE49-F238E27FC236}">
                    <a16:creationId xmlns:a16="http://schemas.microsoft.com/office/drawing/2014/main" id="{800450FD-2951-E146-DE4D-02D58175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0591" y="445761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45">
                <a:extLst>
                  <a:ext uri="{FF2B5EF4-FFF2-40B4-BE49-F238E27FC236}">
                    <a16:creationId xmlns:a16="http://schemas.microsoft.com/office/drawing/2014/main" id="{9A77EB0B-0F93-D077-C8FD-2D14779A5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00875" y="4564690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9" name="Picture 46">
                <a:extLst>
                  <a:ext uri="{FF2B5EF4-FFF2-40B4-BE49-F238E27FC236}">
                    <a16:creationId xmlns:a16="http://schemas.microsoft.com/office/drawing/2014/main" id="{2EA99A5F-F784-7F2A-24BA-242D98961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2157" y="4983050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47">
                <a:extLst>
                  <a:ext uri="{FF2B5EF4-FFF2-40B4-BE49-F238E27FC236}">
                    <a16:creationId xmlns:a16="http://schemas.microsoft.com/office/drawing/2014/main" id="{2312733F-BB93-0F44-70CE-592E3CA8C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7119" y="48659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1" name="Picture 48">
                <a:extLst>
                  <a:ext uri="{FF2B5EF4-FFF2-40B4-BE49-F238E27FC236}">
                    <a16:creationId xmlns:a16="http://schemas.microsoft.com/office/drawing/2014/main" id="{AAA2C56F-19AF-193B-B3DC-BF66460F7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7917" y="4959560"/>
                <a:ext cx="273166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2" name="Picture 44">
                <a:extLst>
                  <a:ext uri="{FF2B5EF4-FFF2-40B4-BE49-F238E27FC236}">
                    <a16:creationId xmlns:a16="http://schemas.microsoft.com/office/drawing/2014/main" id="{13C3755D-7961-0C6D-991F-0C2274844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79018" y="381111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3" name="Picture 12">
                <a:extLst>
                  <a:ext uri="{FF2B5EF4-FFF2-40B4-BE49-F238E27FC236}">
                    <a16:creationId xmlns:a16="http://schemas.microsoft.com/office/drawing/2014/main" id="{709B5A7A-9D5B-F51C-6E40-D0418BA2E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616215" y="4185000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4" name="Picture 44">
                <a:extLst>
                  <a:ext uri="{FF2B5EF4-FFF2-40B4-BE49-F238E27FC236}">
                    <a16:creationId xmlns:a16="http://schemas.microsoft.com/office/drawing/2014/main" id="{2FAC979E-9621-D850-A544-DA56E2F43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750406" y="508247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5" name="Picture 19">
                <a:extLst>
                  <a:ext uri="{FF2B5EF4-FFF2-40B4-BE49-F238E27FC236}">
                    <a16:creationId xmlns:a16="http://schemas.microsoft.com/office/drawing/2014/main" id="{4F9BCC6D-4E25-63CF-8C3B-FCE3FCC24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6553" y="481124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6" name="Picture 21">
                <a:extLst>
                  <a:ext uri="{FF2B5EF4-FFF2-40B4-BE49-F238E27FC236}">
                    <a16:creationId xmlns:a16="http://schemas.microsoft.com/office/drawing/2014/main" id="{D74B00C1-D67C-9480-2863-9B2F2807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598821" y="4958946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47" name="Picture 47">
                <a:extLst>
                  <a:ext uri="{FF2B5EF4-FFF2-40B4-BE49-F238E27FC236}">
                    <a16:creationId xmlns:a16="http://schemas.microsoft.com/office/drawing/2014/main" id="{A4E440AE-A6D6-B2BC-1FEA-DFA6B3E63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7180" y="49918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8" name="Picture 9">
                <a:extLst>
                  <a:ext uri="{FF2B5EF4-FFF2-40B4-BE49-F238E27FC236}">
                    <a16:creationId xmlns:a16="http://schemas.microsoft.com/office/drawing/2014/main" id="{1C74BBBD-33FF-56EC-F6E7-8A36E65B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506595" y="508990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49" name="Picture 39">
                <a:extLst>
                  <a:ext uri="{FF2B5EF4-FFF2-40B4-BE49-F238E27FC236}">
                    <a16:creationId xmlns:a16="http://schemas.microsoft.com/office/drawing/2014/main" id="{C66F14B8-9D4C-9B09-5282-89D81F91C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5491" y="503797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" name="Picture 30">
                <a:extLst>
                  <a:ext uri="{FF2B5EF4-FFF2-40B4-BE49-F238E27FC236}">
                    <a16:creationId xmlns:a16="http://schemas.microsoft.com/office/drawing/2014/main" id="{5914FC67-1B11-92A1-B577-F88A6A5DB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9820629" y="4368658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51" name="Picture 44">
                <a:extLst>
                  <a:ext uri="{FF2B5EF4-FFF2-40B4-BE49-F238E27FC236}">
                    <a16:creationId xmlns:a16="http://schemas.microsoft.com/office/drawing/2014/main" id="{5CD216CD-03D6-D73B-9851-4EA44A27C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102191" y="4615126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9">
                <a:extLst>
                  <a:ext uri="{FF2B5EF4-FFF2-40B4-BE49-F238E27FC236}">
                    <a16:creationId xmlns:a16="http://schemas.microsoft.com/office/drawing/2014/main" id="{28504FE4-FAD1-EE35-1040-A70D8A1B4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97780" y="411726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3" name="Picture 10">
                <a:extLst>
                  <a:ext uri="{FF2B5EF4-FFF2-40B4-BE49-F238E27FC236}">
                    <a16:creationId xmlns:a16="http://schemas.microsoft.com/office/drawing/2014/main" id="{9E0A6B8C-A65F-7F64-8385-5AEEB1D38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819323" y="429612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54" name="Picture 19">
                <a:extLst>
                  <a:ext uri="{FF2B5EF4-FFF2-40B4-BE49-F238E27FC236}">
                    <a16:creationId xmlns:a16="http://schemas.microsoft.com/office/drawing/2014/main" id="{2AED3E8E-253E-AACF-E6A9-EEDC771A5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8338" y="4343896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5" name="Picture 35">
                <a:extLst>
                  <a:ext uri="{FF2B5EF4-FFF2-40B4-BE49-F238E27FC236}">
                    <a16:creationId xmlns:a16="http://schemas.microsoft.com/office/drawing/2014/main" id="{C41A4397-FB69-7A7E-0B1B-3B4519971A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0684" y="4265234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6" name="Picture 47">
                <a:extLst>
                  <a:ext uri="{FF2B5EF4-FFF2-40B4-BE49-F238E27FC236}">
                    <a16:creationId xmlns:a16="http://schemas.microsoft.com/office/drawing/2014/main" id="{0257BB56-1640-52BD-6BC9-15A2425CB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8965" y="4524535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7" name="Picture 9">
                <a:extLst>
                  <a:ext uri="{FF2B5EF4-FFF2-40B4-BE49-F238E27FC236}">
                    <a16:creationId xmlns:a16="http://schemas.microsoft.com/office/drawing/2014/main" id="{EBA247DC-B722-03E3-F42B-1CA27C5B6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9858380" y="462255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8" name="Picture 16">
                <a:extLst>
                  <a:ext uri="{FF2B5EF4-FFF2-40B4-BE49-F238E27FC236}">
                    <a16:creationId xmlns:a16="http://schemas.microsoft.com/office/drawing/2014/main" id="{95B02E2C-57D5-4394-BA21-65A66A849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9595406" y="4367819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59" name="Picture 17">
                <a:extLst>
                  <a:ext uri="{FF2B5EF4-FFF2-40B4-BE49-F238E27FC236}">
                    <a16:creationId xmlns:a16="http://schemas.microsoft.com/office/drawing/2014/main" id="{CF99482C-3D5C-84F3-FC5A-5201F1970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659859" y="4540462"/>
                <a:ext cx="265080" cy="223270"/>
              </a:xfrm>
              <a:prstGeom prst="rect">
                <a:avLst/>
              </a:prstGeom>
            </p:spPr>
          </p:pic>
          <p:pic>
            <p:nvPicPr>
              <p:cNvPr id="460" name="Picture 22">
                <a:extLst>
                  <a:ext uri="{FF2B5EF4-FFF2-40B4-BE49-F238E27FC236}">
                    <a16:creationId xmlns:a16="http://schemas.microsoft.com/office/drawing/2014/main" id="{CEC33248-0A7F-BB54-EB63-0570A65A0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2235" y="3878873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" name="Picture 39">
                <a:extLst>
                  <a:ext uri="{FF2B5EF4-FFF2-40B4-BE49-F238E27FC236}">
                    <a16:creationId xmlns:a16="http://schemas.microsoft.com/office/drawing/2014/main" id="{BFC302AF-70EC-E21F-C038-BEDBD5C9F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6418" y="400140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2" name="Picture 30">
                <a:extLst>
                  <a:ext uri="{FF2B5EF4-FFF2-40B4-BE49-F238E27FC236}">
                    <a16:creationId xmlns:a16="http://schemas.microsoft.com/office/drawing/2014/main" id="{BAD19B9E-5FCE-C6A2-BF84-B1F972438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320011" y="3991667"/>
                <a:ext cx="341465" cy="237113"/>
              </a:xfrm>
              <a:prstGeom prst="rect">
                <a:avLst/>
              </a:prstGeom>
            </p:spPr>
          </p:pic>
        </p:grpSp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38B1D753-D045-C263-9F9A-CF1001B6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5720525" y="3725673"/>
            <a:ext cx="341465" cy="237113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D9F925D0-AC61-09F9-FD10-B36A425C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50" y="3759226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393F97B-1D10-FC97-4148-CB27B5C8F9E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397332" y="4982000"/>
            <a:ext cx="211993" cy="247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EEB050-E3A3-BDD6-16A5-07049ED393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865554" y="4640682"/>
            <a:ext cx="211993" cy="247544"/>
          </a:xfrm>
          <a:prstGeom prst="rect">
            <a:avLst/>
          </a:prstGeom>
        </p:spPr>
      </p:pic>
      <p:pic>
        <p:nvPicPr>
          <p:cNvPr id="18" name="Picture 39">
            <a:extLst>
              <a:ext uri="{FF2B5EF4-FFF2-40B4-BE49-F238E27FC236}">
                <a16:creationId xmlns:a16="http://schemas.microsoft.com/office/drawing/2014/main" id="{BC3FD91A-2E5B-746E-D3A1-6266167D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58" y="4239787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7">
            <a:extLst>
              <a:ext uri="{FF2B5EF4-FFF2-40B4-BE49-F238E27FC236}">
                <a16:creationId xmlns:a16="http://schemas.microsoft.com/office/drawing/2014/main" id="{2051898A-26CD-5C71-4BF6-052FA09B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63" y="4012540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8">
            <a:extLst>
              <a:ext uri="{FF2B5EF4-FFF2-40B4-BE49-F238E27FC236}">
                <a16:creationId xmlns:a16="http://schemas.microsoft.com/office/drawing/2014/main" id="{05F64F9F-C3A2-F0C0-57C2-46437E2D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35" y="3870852"/>
            <a:ext cx="219318" cy="16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F94E6733-3FFD-DC28-F4B9-51BE7203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50" y="3881998"/>
            <a:ext cx="357189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1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139 L -0.19597 -0.00139 C -0.28308 -0.00139 -0.38946 0.02222 -0.38946 0.04213 L -0.38946 0.087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7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946 0.0875 C -0.38933 0.10972 -0.38933 0.13194 -0.3892 0.1544 L -0.37982 0.125 L -0.37357 0.1456 L -0.36303 0.11528 L -0.35235 0.14166 L -0.34232 0.11366 L -0.32865 0.12824 L -0.32149 0.10254 L -0.31185 0.11296 L -0.30782 0.08704 L -0.30404 0.09398 L -0.3224 0.06366 L -0.32396 0.0956 L -0.32813 0.05879 L -0.33125 0.09398 C -0.33243 0.10416 -0.33099 0.10162 -0.33282 0.10463 L -0.3375 0.06528 L -0.34219 0.10949 L -0.35599 0.05092 L -0.35834 0.11481 L -0.36368 0.05741 L -0.36875 0.10879 C -0.36902 0.11342 -0.36888 0.11435 -0.36888 0.11111 L -0.37123 0.05532 L -0.37631 0.10254 L -0.37631 0.10787 L -0.38373 0.05532 L -0.38685 0.11435 L -0.39805 0.05741 L -0.40977 0.11389 L -0.41329 0.06227 L -0.41849 0.10833 L -0.42553 0.05926 L -0.43295 0.10671 L -0.43295 0.10185 L -0.43763 0.06643 L -0.44428 0.09537 L -0.44493 0.0912 L -0.44974 0.06018 L -0.4543 0.09074 L -0.45665 0.06435 L -0.46329 0.09028 L -0.47227 0.06666 L -0.47305 0.0875 L -0.46485 0.06921 L -0.46342 0.1081 L -0.46094 0.10602 L -0.45196 0.06944 L -0.45053 0.11991 C -0.4504 0.12176 -0.4504 0.12384 -0.45013 0.12592 C -0.44974 0.1294 -0.45027 0.12916 -0.44935 0.12916 L -0.44154 0.08055 L -0.44115 0.08889 L -0.43646 0.13565 L -0.42748 0.08194 L -0.42631 0.14398 L -0.41381 0.09259 L -0.41107 0.1456 L -0.39935 0.09259 L -0.39506 0.14398 L -0.38086 0.09491 L -0.37943 0.14699 L -0.36693 0.09583 L -0.36146 0.13935 L -0.35274 0.09491 L -0.34545 0.14166 L -0.33529 0.08889 L -0.32422 0.12616 L -0.32357 0.12315 L -0.31928 0.08935 L -0.31303 0.11389 L -0.31537 0.03611 L -0.30508 0.08981 L -0.31537 0.01204 L -0.31888 0.06528 L -0.32748 0.00116 L -0.32592 0.05879 L -0.33555 0.00116 L -0.34102 0.05324 L -0.34662 -0.01435 L -0.35079 0.04305 L -0.35782 -0.00787 L -0.36342 0.03704 L -0.36758 -0.00718 L -0.37201 0.03727 L -0.37787 -0.00463 L -0.38047 0.03842 L -0.38763 -0.00834 L -0.39857 0.03449 L -0.40326 -0.00371 L -0.40521 0.03889 L -0.41303 -0.00371 L -0.41537 0.03588 L -0.42006 0.00416 L -0.42513 0.04143 L -0.42891 0.00416 L -0.43321 0.05092 L -0.43633 0.00416 L -0.44154 0.04537 L -0.44727 0.00671 L -0.44857 0.05324 L -0.45638 0.01481 L -0.45665 0.01782 L -0.46016 0.05787 L -0.46537 0.03009 L -0.46836 0.06852 L -0.47396 0.03796 L -0.47722 0.07731 L -0.46888 0.03981 L -0.46146 0.07315 L -0.45873 0.06852 L -0.45209 0.03449 L -0.44388 0.0662 L -0.4418 0.06342 L -0.43607 0.02778 L -0.4306 0.06342 L -0.42318 0.02963 L -0.41524 0.06389 L -0.40821 0.02407 L -0.40313 0.05555 L -0.39727 0.02778 L -0.39076 0.0581 L -0.38451 0.02754 L -0.37774 0.05185 L -0.37657 0.04768 L -0.37305 0.02685 L -0.36875 0.05393 L -0.3625 0.02616 L -0.35873 0.04815 L -0.35274 0.03102 L -0.34818 0.06018 L -0.34037 0.03796 L -0.3336 0.06898 L -0.32774 0.04676 C -0.32618 0.04861 -0.32631 0.04745 -0.32631 0.04954 L -0.32553 0.0662 L -0.34584 0.02616 L -0.35834 0.06713 L -0.3754 0.01944 L -0.38946 0.0875 Z " pathEditMode="relative" rAng="0" ptsTypes="AAAAAAAAAAAAAAAAAAAAAAAAAAAAAAAAAAAAAAAAAAAAAAAAAAAAAAA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F598B53-06C5-257D-9A95-82095177FA11}"/>
              </a:ext>
            </a:extLst>
          </p:cNvPr>
          <p:cNvGrpSpPr/>
          <p:nvPr/>
        </p:nvGrpSpPr>
        <p:grpSpPr>
          <a:xfrm>
            <a:off x="4697691" y="3719922"/>
            <a:ext cx="2596924" cy="3122271"/>
            <a:chOff x="9522731" y="3735729"/>
            <a:chExt cx="2596924" cy="31222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259DFE-1C97-0E86-F2D8-21B73606DE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31" y="3735729"/>
              <a:ext cx="2596924" cy="3122271"/>
              <a:chOff x="8184524" y="2086545"/>
              <a:chExt cx="3187435" cy="3387037"/>
            </a:xfrm>
          </p:grpSpPr>
          <p:sp>
            <p:nvSpPr>
              <p:cNvPr id="5" name="Freeform: Shape 345">
                <a:extLst>
                  <a:ext uri="{FF2B5EF4-FFF2-40B4-BE49-F238E27FC236}">
                    <a16:creationId xmlns:a16="http://schemas.microsoft.com/office/drawing/2014/main" id="{E770657E-BC04-6B56-8BBC-2372B3A48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6" name="Freeform: Shape 2">
                <a:extLst>
                  <a:ext uri="{FF2B5EF4-FFF2-40B4-BE49-F238E27FC236}">
                    <a16:creationId xmlns:a16="http://schemas.microsoft.com/office/drawing/2014/main" id="{B5582AD1-73B8-A226-1B39-DCA4B8D1D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265FEC3-5CD2-4B9F-D215-5EFF30E2D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5166A24-0075-2948-7576-51550A821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601F17B-6442-B6B6-6F05-50E0A2FDE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0" name="Freeform: Shape 345">
                <a:extLst>
                  <a:ext uri="{FF2B5EF4-FFF2-40B4-BE49-F238E27FC236}">
                    <a16:creationId xmlns:a16="http://schemas.microsoft.com/office/drawing/2014/main" id="{23F16A9D-3A17-4621-7DD6-477222E03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1" name="Freeform: Shape 346">
                <a:extLst>
                  <a:ext uri="{FF2B5EF4-FFF2-40B4-BE49-F238E27FC236}">
                    <a16:creationId xmlns:a16="http://schemas.microsoft.com/office/drawing/2014/main" id="{5417E889-5396-75DC-7496-23F39D5771B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2" name="Freeform: Shape 347">
                <a:extLst>
                  <a:ext uri="{FF2B5EF4-FFF2-40B4-BE49-F238E27FC236}">
                    <a16:creationId xmlns:a16="http://schemas.microsoft.com/office/drawing/2014/main" id="{FCF9BD1D-A541-DBA6-C5A2-A171A8123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3" name="Freeform: Shape 348">
                <a:extLst>
                  <a:ext uri="{FF2B5EF4-FFF2-40B4-BE49-F238E27FC236}">
                    <a16:creationId xmlns:a16="http://schemas.microsoft.com/office/drawing/2014/main" id="{B2DC7EC4-C58D-F403-69E5-35045357242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52D3C4D1-D8F1-50D4-2519-2CE6D2111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5" name="Freeform: Shape 428">
                <a:extLst>
                  <a:ext uri="{FF2B5EF4-FFF2-40B4-BE49-F238E27FC236}">
                    <a16:creationId xmlns:a16="http://schemas.microsoft.com/office/drawing/2014/main" id="{499A7838-10E3-F720-C685-5556A41B3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D5A6256-358A-900A-D509-0964866E5488}"/>
                </a:ext>
              </a:extLst>
            </p:cNvPr>
            <p:cNvGrpSpPr/>
            <p:nvPr/>
          </p:nvGrpSpPr>
          <p:grpSpPr>
            <a:xfrm>
              <a:off x="9595406" y="3811114"/>
              <a:ext cx="2466629" cy="1417603"/>
              <a:chOff x="9595406" y="3811114"/>
              <a:chExt cx="2466629" cy="1417603"/>
            </a:xfrm>
          </p:grpSpPr>
          <p:pic>
            <p:nvPicPr>
              <p:cNvPr id="307" name="Picture 30">
                <a:extLst>
                  <a:ext uri="{FF2B5EF4-FFF2-40B4-BE49-F238E27FC236}">
                    <a16:creationId xmlns:a16="http://schemas.microsoft.com/office/drawing/2014/main" id="{06D709D5-0866-4B5A-F4A9-D97BDD4A1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134437" y="4533570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308" name="Picture 28">
                <a:extLst>
                  <a:ext uri="{FF2B5EF4-FFF2-40B4-BE49-F238E27FC236}">
                    <a16:creationId xmlns:a16="http://schemas.microsoft.com/office/drawing/2014/main" id="{331F76C6-3995-420E-217B-A04C0A5B84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0733588" y="5000225"/>
                <a:ext cx="274154" cy="22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" name="Picture 31">
                <a:extLst>
                  <a:ext uri="{FF2B5EF4-FFF2-40B4-BE49-F238E27FC236}">
                    <a16:creationId xmlns:a16="http://schemas.microsoft.com/office/drawing/2014/main" id="{E4DC5639-65CA-0024-4162-504271E7A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288619" y="4994500"/>
                <a:ext cx="274154" cy="109433"/>
              </a:xfrm>
              <a:prstGeom prst="rect">
                <a:avLst/>
              </a:prstGeom>
            </p:spPr>
          </p:pic>
          <p:pic>
            <p:nvPicPr>
              <p:cNvPr id="310" name="Picture 24">
                <a:extLst>
                  <a:ext uri="{FF2B5EF4-FFF2-40B4-BE49-F238E27FC236}">
                    <a16:creationId xmlns:a16="http://schemas.microsoft.com/office/drawing/2014/main" id="{05561F2D-2190-155B-3561-22C6F1CE2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15490" y="4671669"/>
                <a:ext cx="274154" cy="228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1" name="Picture 13">
                <a:extLst>
                  <a:ext uri="{FF2B5EF4-FFF2-40B4-BE49-F238E27FC236}">
                    <a16:creationId xmlns:a16="http://schemas.microsoft.com/office/drawing/2014/main" id="{E263E751-1FDC-2811-4452-FAAA80B17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077672" y="4544396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2" name="Picture 17">
                <a:extLst>
                  <a:ext uri="{FF2B5EF4-FFF2-40B4-BE49-F238E27FC236}">
                    <a16:creationId xmlns:a16="http://schemas.microsoft.com/office/drawing/2014/main" id="{72B2CFB7-1642-1DD7-7C20-76811DC49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V="1">
                <a:off x="11234258" y="4831392"/>
                <a:ext cx="274154" cy="286613"/>
              </a:xfrm>
              <a:prstGeom prst="rect">
                <a:avLst/>
              </a:prstGeom>
            </p:spPr>
          </p:pic>
          <p:pic>
            <p:nvPicPr>
              <p:cNvPr id="313" name="Picture 49">
                <a:extLst>
                  <a:ext uri="{FF2B5EF4-FFF2-40B4-BE49-F238E27FC236}">
                    <a16:creationId xmlns:a16="http://schemas.microsoft.com/office/drawing/2014/main" id="{FB314794-D2F6-4665-D85B-1ADA391E2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V="1">
                <a:off x="10778081" y="4721801"/>
                <a:ext cx="274154" cy="193621"/>
              </a:xfrm>
              <a:prstGeom prst="rect">
                <a:avLst/>
              </a:prstGeom>
            </p:spPr>
          </p:pic>
          <p:pic>
            <p:nvPicPr>
              <p:cNvPr id="314" name="Picture 12">
                <a:extLst>
                  <a:ext uri="{FF2B5EF4-FFF2-40B4-BE49-F238E27FC236}">
                    <a16:creationId xmlns:a16="http://schemas.microsoft.com/office/drawing/2014/main" id="{6A145A1F-438A-5294-5455-6221A4C1B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959874" y="4824995"/>
                <a:ext cx="274154" cy="163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5" name="Picture 44">
                <a:extLst>
                  <a:ext uri="{FF2B5EF4-FFF2-40B4-BE49-F238E27FC236}">
                    <a16:creationId xmlns:a16="http://schemas.microsoft.com/office/drawing/2014/main" id="{5E1EB9DB-2453-CB28-FF63-1C675AD39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9952636" y="4835498"/>
                <a:ext cx="274154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6" name="Picture 22">
                <a:extLst>
                  <a:ext uri="{FF2B5EF4-FFF2-40B4-BE49-F238E27FC236}">
                    <a16:creationId xmlns:a16="http://schemas.microsoft.com/office/drawing/2014/main" id="{7F52FC73-F766-3FED-405B-441E010A2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9376" y="4571027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" name="Picture 12">
                <a:extLst>
                  <a:ext uri="{FF2B5EF4-FFF2-40B4-BE49-F238E27FC236}">
                    <a16:creationId xmlns:a16="http://schemas.microsoft.com/office/drawing/2014/main" id="{C9B21ED6-3DB5-E3DC-BE21-212B877CA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750865" y="4696904"/>
                <a:ext cx="274154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" name="Picture 33">
                <a:extLst>
                  <a:ext uri="{FF2B5EF4-FFF2-40B4-BE49-F238E27FC236}">
                    <a16:creationId xmlns:a16="http://schemas.microsoft.com/office/drawing/2014/main" id="{8FDEC9F9-8E17-4D0F-E289-8F367DE9B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055238" y="4685618"/>
                <a:ext cx="356003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" name="Picture 30">
                <a:extLst>
                  <a:ext uri="{FF2B5EF4-FFF2-40B4-BE49-F238E27FC236}">
                    <a16:creationId xmlns:a16="http://schemas.microsoft.com/office/drawing/2014/main" id="{66306AFB-95B5-DC67-9FBB-56F538EBB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887015" y="4547769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320" name="Picture 28">
                <a:extLst>
                  <a:ext uri="{FF2B5EF4-FFF2-40B4-BE49-F238E27FC236}">
                    <a16:creationId xmlns:a16="http://schemas.microsoft.com/office/drawing/2014/main" id="{805557E8-E341-8122-4B9C-9AB0F994E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1312895" y="4512984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" name="Picture 31">
                <a:extLst>
                  <a:ext uri="{FF2B5EF4-FFF2-40B4-BE49-F238E27FC236}">
                    <a16:creationId xmlns:a16="http://schemas.microsoft.com/office/drawing/2014/main" id="{60FC40E2-2907-7FE6-105D-592CE75E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641130" y="4741474"/>
                <a:ext cx="201910" cy="80596"/>
              </a:xfrm>
              <a:prstGeom prst="rect">
                <a:avLst/>
              </a:prstGeom>
            </p:spPr>
          </p:pic>
          <p:pic>
            <p:nvPicPr>
              <p:cNvPr id="322" name="Picture 24">
                <a:extLst>
                  <a:ext uri="{FF2B5EF4-FFF2-40B4-BE49-F238E27FC236}">
                    <a16:creationId xmlns:a16="http://schemas.microsoft.com/office/drawing/2014/main" id="{462D5F37-8DE6-0C79-AFA6-334DCA269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07395" y="4573914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3" name="Picture 13">
                <a:extLst>
                  <a:ext uri="{FF2B5EF4-FFF2-40B4-BE49-F238E27FC236}">
                    <a16:creationId xmlns:a16="http://schemas.microsoft.com/office/drawing/2014/main" id="{AFC95EF2-A5B7-4BC5-E8E9-72A6726D2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626933" y="4545357"/>
                <a:ext cx="201911" cy="131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4" name="Picture 17">
                <a:extLst>
                  <a:ext uri="{FF2B5EF4-FFF2-40B4-BE49-F238E27FC236}">
                    <a16:creationId xmlns:a16="http://schemas.microsoft.com/office/drawing/2014/main" id="{E0192E4D-DAA3-3A7D-8122-23968B76E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V="1">
                <a:off x="10627836" y="4850909"/>
                <a:ext cx="201912" cy="211088"/>
              </a:xfrm>
              <a:prstGeom prst="rect">
                <a:avLst/>
              </a:prstGeom>
            </p:spPr>
          </p:pic>
          <p:pic>
            <p:nvPicPr>
              <p:cNvPr id="325" name="Picture 49">
                <a:extLst>
                  <a:ext uri="{FF2B5EF4-FFF2-40B4-BE49-F238E27FC236}">
                    <a16:creationId xmlns:a16="http://schemas.microsoft.com/office/drawing/2014/main" id="{C90970D5-5628-7BD4-EDAD-245E87AEB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V="1">
                <a:off x="11471814" y="4794388"/>
                <a:ext cx="201913" cy="142600"/>
              </a:xfrm>
              <a:prstGeom prst="rect">
                <a:avLst/>
              </a:prstGeom>
            </p:spPr>
          </p:pic>
          <p:pic>
            <p:nvPicPr>
              <p:cNvPr id="326" name="Picture 12">
                <a:extLst>
                  <a:ext uri="{FF2B5EF4-FFF2-40B4-BE49-F238E27FC236}">
                    <a16:creationId xmlns:a16="http://schemas.microsoft.com/office/drawing/2014/main" id="{55A94A12-4FD3-48AF-B301-20D247D9F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123045" y="4717206"/>
                <a:ext cx="201913" cy="12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" name="Picture 44">
                <a:extLst>
                  <a:ext uri="{FF2B5EF4-FFF2-40B4-BE49-F238E27FC236}">
                    <a16:creationId xmlns:a16="http://schemas.microsoft.com/office/drawing/2014/main" id="{ED8C62BB-9F47-1C01-FE3B-840F47D75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450468" y="4870155"/>
                <a:ext cx="201912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" name="Picture 22">
                <a:extLst>
                  <a:ext uri="{FF2B5EF4-FFF2-40B4-BE49-F238E27FC236}">
                    <a16:creationId xmlns:a16="http://schemas.microsoft.com/office/drawing/2014/main" id="{A288F48E-4D1A-A9D6-26B3-C6E25E7C2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1900" y="4615626"/>
                <a:ext cx="201912" cy="135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9" name="Picture 12">
                <a:extLst>
                  <a:ext uri="{FF2B5EF4-FFF2-40B4-BE49-F238E27FC236}">
                    <a16:creationId xmlns:a16="http://schemas.microsoft.com/office/drawing/2014/main" id="{F53177D2-386D-3A23-E675-8753CAF34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506942" y="4495266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0" name="Picture 33">
                <a:extLst>
                  <a:ext uri="{FF2B5EF4-FFF2-40B4-BE49-F238E27FC236}">
                    <a16:creationId xmlns:a16="http://schemas.microsoft.com/office/drawing/2014/main" id="{336DCA42-5EB7-1B55-9D48-704EB1F72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679735" y="4496763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1" name="Picture 9">
                <a:extLst>
                  <a:ext uri="{FF2B5EF4-FFF2-40B4-BE49-F238E27FC236}">
                    <a16:creationId xmlns:a16="http://schemas.microsoft.com/office/drawing/2014/main" id="{8B486C16-4509-4A6F-4587-00AA8C62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170552" y="432753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32" name="Picture 10">
                <a:extLst>
                  <a:ext uri="{FF2B5EF4-FFF2-40B4-BE49-F238E27FC236}">
                    <a16:creationId xmlns:a16="http://schemas.microsoft.com/office/drawing/2014/main" id="{F4FDBB18-BCE4-48B0-3FF4-DA7ACF63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162102" y="4551158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333" name="Picture 11">
                <a:extLst>
                  <a:ext uri="{FF2B5EF4-FFF2-40B4-BE49-F238E27FC236}">
                    <a16:creationId xmlns:a16="http://schemas.microsoft.com/office/drawing/2014/main" id="{46923CE0-8A93-F6D9-29CA-67C5F892B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03298" y="428067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4" name="Picture 12">
                <a:extLst>
                  <a:ext uri="{FF2B5EF4-FFF2-40B4-BE49-F238E27FC236}">
                    <a16:creationId xmlns:a16="http://schemas.microsoft.com/office/drawing/2014/main" id="{602F83B4-EA04-A810-77B2-2D183D93E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1889" y="4813875"/>
                <a:ext cx="298916" cy="17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5" name="Picture 13">
                <a:extLst>
                  <a:ext uri="{FF2B5EF4-FFF2-40B4-BE49-F238E27FC236}">
                    <a16:creationId xmlns:a16="http://schemas.microsoft.com/office/drawing/2014/main" id="{DA286965-DC57-4128-E6E3-C04F5DE0B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4230" y="422125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6" name="Picture 14">
                <a:extLst>
                  <a:ext uri="{FF2B5EF4-FFF2-40B4-BE49-F238E27FC236}">
                    <a16:creationId xmlns:a16="http://schemas.microsoft.com/office/drawing/2014/main" id="{A857FC3D-11B8-666C-A08A-3C84F5862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0221" y="3929094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7" name="Picture 15">
                <a:extLst>
                  <a:ext uri="{FF2B5EF4-FFF2-40B4-BE49-F238E27FC236}">
                    <a16:creationId xmlns:a16="http://schemas.microsoft.com/office/drawing/2014/main" id="{ED4EF3A9-622D-B2E1-7EDC-432851210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0736426" y="4419955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338" name="Picture 16">
                <a:extLst>
                  <a:ext uri="{FF2B5EF4-FFF2-40B4-BE49-F238E27FC236}">
                    <a16:creationId xmlns:a16="http://schemas.microsoft.com/office/drawing/2014/main" id="{4995BB07-CE9E-2363-79D6-7B18538CD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9906817" y="4072798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339" name="Picture 17">
                <a:extLst>
                  <a:ext uri="{FF2B5EF4-FFF2-40B4-BE49-F238E27FC236}">
                    <a16:creationId xmlns:a16="http://schemas.microsoft.com/office/drawing/2014/main" id="{02C46349-CE57-AB1E-2D64-A4856A3A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731602" y="4078707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40" name="Picture 18">
                <a:extLst>
                  <a:ext uri="{FF2B5EF4-FFF2-40B4-BE49-F238E27FC236}">
                    <a16:creationId xmlns:a16="http://schemas.microsoft.com/office/drawing/2014/main" id="{BE94543C-8C58-3F87-9204-ED1F5A7C4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1129" y="3814161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1" name="Picture 19">
                <a:extLst>
                  <a:ext uri="{FF2B5EF4-FFF2-40B4-BE49-F238E27FC236}">
                    <a16:creationId xmlns:a16="http://schemas.microsoft.com/office/drawing/2014/main" id="{CA6F344B-C21F-83D5-5BBC-C6A9EFBD21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0216" y="4598925"/>
                <a:ext cx="175850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2" name="Picture 20">
                <a:extLst>
                  <a:ext uri="{FF2B5EF4-FFF2-40B4-BE49-F238E27FC236}">
                    <a16:creationId xmlns:a16="http://schemas.microsoft.com/office/drawing/2014/main" id="{B96ACC65-A583-7194-0A97-1A483BDC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420518" y="4113781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43" name="Picture 21">
                <a:extLst>
                  <a:ext uri="{FF2B5EF4-FFF2-40B4-BE49-F238E27FC236}">
                    <a16:creationId xmlns:a16="http://schemas.microsoft.com/office/drawing/2014/main" id="{2C0A93B3-1C98-6575-FD08-43BDB3AD9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298167" y="4746628"/>
                <a:ext cx="198994" cy="172744"/>
              </a:xfrm>
              <a:prstGeom prst="rect">
                <a:avLst/>
              </a:prstGeom>
            </p:spPr>
          </p:pic>
          <p:pic>
            <p:nvPicPr>
              <p:cNvPr id="344" name="Picture 22">
                <a:extLst>
                  <a:ext uri="{FF2B5EF4-FFF2-40B4-BE49-F238E27FC236}">
                    <a16:creationId xmlns:a16="http://schemas.microsoft.com/office/drawing/2014/main" id="{09BAB156-67BA-01ED-9397-B6F1F857F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7181" y="3914476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5" name="Picture 23">
                <a:extLst>
                  <a:ext uri="{FF2B5EF4-FFF2-40B4-BE49-F238E27FC236}">
                    <a16:creationId xmlns:a16="http://schemas.microsoft.com/office/drawing/2014/main" id="{AEE906D0-1497-FF31-84A8-A05A97362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0207" y="386701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6" name="Picture 24">
                <a:extLst>
                  <a:ext uri="{FF2B5EF4-FFF2-40B4-BE49-F238E27FC236}">
                    <a16:creationId xmlns:a16="http://schemas.microsoft.com/office/drawing/2014/main" id="{E79FC368-F40F-D9BF-872B-9D3A1CB04A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2823" y="4955702"/>
                <a:ext cx="229762" cy="1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7" name="Picture 25">
                <a:extLst>
                  <a:ext uri="{FF2B5EF4-FFF2-40B4-BE49-F238E27FC236}">
                    <a16:creationId xmlns:a16="http://schemas.microsoft.com/office/drawing/2014/main" id="{6C02425A-B46D-B37A-BD78-40D85DC2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2691" y="4919418"/>
                <a:ext cx="126736" cy="197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" name="Picture 26">
                <a:extLst>
                  <a:ext uri="{FF2B5EF4-FFF2-40B4-BE49-F238E27FC236}">
                    <a16:creationId xmlns:a16="http://schemas.microsoft.com/office/drawing/2014/main" id="{A5EE4E27-C3CC-B47B-D45E-AE9FC33CF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8874" y="4422571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" name="Picture 27">
                <a:extLst>
                  <a:ext uri="{FF2B5EF4-FFF2-40B4-BE49-F238E27FC236}">
                    <a16:creationId xmlns:a16="http://schemas.microsoft.com/office/drawing/2014/main" id="{B2F6CE5A-9807-9318-78F2-538AEFFBF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700928" y="421140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50" name="Picture 28">
                <a:extLst>
                  <a:ext uri="{FF2B5EF4-FFF2-40B4-BE49-F238E27FC236}">
                    <a16:creationId xmlns:a16="http://schemas.microsoft.com/office/drawing/2014/main" id="{150052AE-9868-2E6B-C03E-DFDDB2BFC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7905" y="4166041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" name="Picture 29">
                <a:extLst>
                  <a:ext uri="{FF2B5EF4-FFF2-40B4-BE49-F238E27FC236}">
                    <a16:creationId xmlns:a16="http://schemas.microsoft.com/office/drawing/2014/main" id="{549965B8-5E7B-578A-FEC1-E08D10D79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823935" y="412480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52" name="Picture 30">
                <a:extLst>
                  <a:ext uri="{FF2B5EF4-FFF2-40B4-BE49-F238E27FC236}">
                    <a16:creationId xmlns:a16="http://schemas.microsoft.com/office/drawing/2014/main" id="{E0023744-9D60-554E-9417-06A823C48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89940" y="413147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53" name="Picture 31">
                <a:extLst>
                  <a:ext uri="{FF2B5EF4-FFF2-40B4-BE49-F238E27FC236}">
                    <a16:creationId xmlns:a16="http://schemas.microsoft.com/office/drawing/2014/main" id="{255785D0-77D6-15DC-19EF-DD1DAEAE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007800" y="4933191"/>
                <a:ext cx="408717" cy="163148"/>
              </a:xfrm>
              <a:prstGeom prst="rect">
                <a:avLst/>
              </a:prstGeom>
            </p:spPr>
          </p:pic>
          <p:pic>
            <p:nvPicPr>
              <p:cNvPr id="354" name="Picture 32">
                <a:extLst>
                  <a:ext uri="{FF2B5EF4-FFF2-40B4-BE49-F238E27FC236}">
                    <a16:creationId xmlns:a16="http://schemas.microsoft.com/office/drawing/2014/main" id="{F69491F4-57FE-1815-7FC0-45B4B7111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11068695" y="3996099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355" name="Picture 33">
                <a:extLst>
                  <a:ext uri="{FF2B5EF4-FFF2-40B4-BE49-F238E27FC236}">
                    <a16:creationId xmlns:a16="http://schemas.microsoft.com/office/drawing/2014/main" id="{93CC3650-8F60-D2FF-C0FD-7C4C49261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85877" y="4723000"/>
                <a:ext cx="313876" cy="14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6" name="Picture 35">
                <a:extLst>
                  <a:ext uri="{FF2B5EF4-FFF2-40B4-BE49-F238E27FC236}">
                    <a16:creationId xmlns:a16="http://schemas.microsoft.com/office/drawing/2014/main" id="{665A8427-EAF1-112F-748E-87C4BC5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6247" y="450153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7" name="Picture 36">
                <a:extLst>
                  <a:ext uri="{FF2B5EF4-FFF2-40B4-BE49-F238E27FC236}">
                    <a16:creationId xmlns:a16="http://schemas.microsoft.com/office/drawing/2014/main" id="{D4DF4270-3952-BF0A-A9C1-1BE250120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7702" y="4425969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" name="Picture 37">
                <a:extLst>
                  <a:ext uri="{FF2B5EF4-FFF2-40B4-BE49-F238E27FC236}">
                    <a16:creationId xmlns:a16="http://schemas.microsoft.com/office/drawing/2014/main" id="{5E294F2F-F46B-93D7-4429-B71320CD4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5871" y="5047587"/>
                <a:ext cx="163712" cy="16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9" name="Picture 38">
                <a:extLst>
                  <a:ext uri="{FF2B5EF4-FFF2-40B4-BE49-F238E27FC236}">
                    <a16:creationId xmlns:a16="http://schemas.microsoft.com/office/drawing/2014/main" id="{452A41A9-71BE-F865-F89C-17F1C7844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883330" y="399818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39">
                <a:extLst>
                  <a:ext uri="{FF2B5EF4-FFF2-40B4-BE49-F238E27FC236}">
                    <a16:creationId xmlns:a16="http://schemas.microsoft.com/office/drawing/2014/main" id="{E4D6731E-04FB-CAE7-88EC-4CD0E74E1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8142" y="427359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1" name="Picture 40">
                <a:extLst>
                  <a:ext uri="{FF2B5EF4-FFF2-40B4-BE49-F238E27FC236}">
                    <a16:creationId xmlns:a16="http://schemas.microsoft.com/office/drawing/2014/main" id="{BFDBA147-5853-24DC-3A09-2C00406F7C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6944" y="4446811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" name="Picture 41">
                <a:extLst>
                  <a:ext uri="{FF2B5EF4-FFF2-40B4-BE49-F238E27FC236}">
                    <a16:creationId xmlns:a16="http://schemas.microsoft.com/office/drawing/2014/main" id="{C92EAEB5-62E7-DDE7-B65F-0683F03D2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9380" y="3812188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3" name="Picture 44">
                <a:extLst>
                  <a:ext uri="{FF2B5EF4-FFF2-40B4-BE49-F238E27FC236}">
                    <a16:creationId xmlns:a16="http://schemas.microsoft.com/office/drawing/2014/main" id="{2159CCEA-B59F-4581-DC2B-2E49F5AB0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9909663" y="397578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4" name="Picture 45">
                <a:extLst>
                  <a:ext uri="{FF2B5EF4-FFF2-40B4-BE49-F238E27FC236}">
                    <a16:creationId xmlns:a16="http://schemas.microsoft.com/office/drawing/2014/main" id="{63CDD0A9-C283-56F9-60E6-9FD624501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635" y="4382682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" name="Picture 46">
                <a:extLst>
                  <a:ext uri="{FF2B5EF4-FFF2-40B4-BE49-F238E27FC236}">
                    <a16:creationId xmlns:a16="http://schemas.microsoft.com/office/drawing/2014/main" id="{58A60B48-5771-68E2-179C-A09DAA994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2773" y="4518388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6" name="Picture 47">
                <a:extLst>
                  <a:ext uri="{FF2B5EF4-FFF2-40B4-BE49-F238E27FC236}">
                    <a16:creationId xmlns:a16="http://schemas.microsoft.com/office/drawing/2014/main" id="{4CC941EF-C426-9792-3168-A9A77C068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8278" y="4779564"/>
                <a:ext cx="165405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7" name="Picture 48">
                <a:extLst>
                  <a:ext uri="{FF2B5EF4-FFF2-40B4-BE49-F238E27FC236}">
                    <a16:creationId xmlns:a16="http://schemas.microsoft.com/office/drawing/2014/main" id="{9A586EF7-3906-0386-A1B8-59B1592A4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3759" y="4551579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8" name="Picture 49">
                <a:extLst>
                  <a:ext uri="{FF2B5EF4-FFF2-40B4-BE49-F238E27FC236}">
                    <a16:creationId xmlns:a16="http://schemas.microsoft.com/office/drawing/2014/main" id="{2818F91D-38EA-5F7B-EF49-08EDF99B2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1292704" y="4420365"/>
                <a:ext cx="288190" cy="204075"/>
              </a:xfrm>
              <a:prstGeom prst="rect">
                <a:avLst/>
              </a:prstGeom>
            </p:spPr>
          </p:pic>
          <p:pic>
            <p:nvPicPr>
              <p:cNvPr id="369" name="Picture 9">
                <a:extLst>
                  <a:ext uri="{FF2B5EF4-FFF2-40B4-BE49-F238E27FC236}">
                    <a16:creationId xmlns:a16="http://schemas.microsoft.com/office/drawing/2014/main" id="{459D3C13-DCF8-81C6-FB57-BEF40229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199633" y="487758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70" name="Picture 11">
                <a:extLst>
                  <a:ext uri="{FF2B5EF4-FFF2-40B4-BE49-F238E27FC236}">
                    <a16:creationId xmlns:a16="http://schemas.microsoft.com/office/drawing/2014/main" id="{F64DC55B-DE8C-5D6C-7A09-5420C2C63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2379" y="483072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" name="Picture 13">
                <a:extLst>
                  <a:ext uri="{FF2B5EF4-FFF2-40B4-BE49-F238E27FC236}">
                    <a16:creationId xmlns:a16="http://schemas.microsoft.com/office/drawing/2014/main" id="{0B1A786F-9C64-A95A-56C1-EF2B25435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3311" y="477130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" name="Picture 14">
                <a:extLst>
                  <a:ext uri="{FF2B5EF4-FFF2-40B4-BE49-F238E27FC236}">
                    <a16:creationId xmlns:a16="http://schemas.microsoft.com/office/drawing/2014/main" id="{63EBD70E-82AC-7CAA-3872-2D4AD9337B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6094" y="4257869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3" name="Picture 17">
                <a:extLst>
                  <a:ext uri="{FF2B5EF4-FFF2-40B4-BE49-F238E27FC236}">
                    <a16:creationId xmlns:a16="http://schemas.microsoft.com/office/drawing/2014/main" id="{D5508272-8C0D-7E48-0910-F56DF97F0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846917" y="4759098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74" name="Picture 20">
                <a:extLst>
                  <a:ext uri="{FF2B5EF4-FFF2-40B4-BE49-F238E27FC236}">
                    <a16:creationId xmlns:a16="http://schemas.microsoft.com/office/drawing/2014/main" id="{E8FA84C2-1E18-90F7-E7B1-BD5668DE3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406034" y="4687263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75" name="Picture 23">
                <a:extLst>
                  <a:ext uri="{FF2B5EF4-FFF2-40B4-BE49-F238E27FC236}">
                    <a16:creationId xmlns:a16="http://schemas.microsoft.com/office/drawing/2014/main" id="{710A77EE-EC7E-EA60-5EC9-D6A1AC7AF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8412" y="469780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6" name="Picture 27">
                <a:extLst>
                  <a:ext uri="{FF2B5EF4-FFF2-40B4-BE49-F238E27FC236}">
                    <a16:creationId xmlns:a16="http://schemas.microsoft.com/office/drawing/2014/main" id="{F0751F43-D370-F943-7D00-0010C5F81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730009" y="476145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77" name="Picture 29">
                <a:extLst>
                  <a:ext uri="{FF2B5EF4-FFF2-40B4-BE49-F238E27FC236}">
                    <a16:creationId xmlns:a16="http://schemas.microsoft.com/office/drawing/2014/main" id="{01E4D4D2-7658-E7BE-87AB-C854A13D7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853016" y="467485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78" name="Picture 30">
                <a:extLst>
                  <a:ext uri="{FF2B5EF4-FFF2-40B4-BE49-F238E27FC236}">
                    <a16:creationId xmlns:a16="http://schemas.microsoft.com/office/drawing/2014/main" id="{56F87A77-4068-EEF4-574D-A9CA5E727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719021" y="468152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79" name="Picture 34">
                <a:extLst>
                  <a:ext uri="{FF2B5EF4-FFF2-40B4-BE49-F238E27FC236}">
                    <a16:creationId xmlns:a16="http://schemas.microsoft.com/office/drawing/2014/main" id="{1080A41F-25A2-243E-77DD-7F87A9740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7865" y="4705420"/>
                <a:ext cx="322344" cy="200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0" name="Picture 38">
                <a:extLst>
                  <a:ext uri="{FF2B5EF4-FFF2-40B4-BE49-F238E27FC236}">
                    <a16:creationId xmlns:a16="http://schemas.microsoft.com/office/drawing/2014/main" id="{A976F5E3-71C7-D8E9-C907-348292468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660294" y="4568278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" name="Picture 39">
                <a:extLst>
                  <a:ext uri="{FF2B5EF4-FFF2-40B4-BE49-F238E27FC236}">
                    <a16:creationId xmlns:a16="http://schemas.microsoft.com/office/drawing/2014/main" id="{3EF9F46A-A456-B0B7-BD95-D5CDE1813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4371" y="482566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" name="Picture 44">
                <a:extLst>
                  <a:ext uri="{FF2B5EF4-FFF2-40B4-BE49-F238E27FC236}">
                    <a16:creationId xmlns:a16="http://schemas.microsoft.com/office/drawing/2014/main" id="{68C8C4C1-4CCC-CB2A-A47B-D69217CDF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5050" y="436653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" name="Picture 22">
                <a:extLst>
                  <a:ext uri="{FF2B5EF4-FFF2-40B4-BE49-F238E27FC236}">
                    <a16:creationId xmlns:a16="http://schemas.microsoft.com/office/drawing/2014/main" id="{62843C2E-2658-C4CE-13B1-E975FC49E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1865" y="4108927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4" name="Picture 12">
                <a:extLst>
                  <a:ext uri="{FF2B5EF4-FFF2-40B4-BE49-F238E27FC236}">
                    <a16:creationId xmlns:a16="http://schemas.microsoft.com/office/drawing/2014/main" id="{855FC35D-85A4-43EB-FFED-AC547FFA9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957817" y="4200523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44">
                <a:extLst>
                  <a:ext uri="{FF2B5EF4-FFF2-40B4-BE49-F238E27FC236}">
                    <a16:creationId xmlns:a16="http://schemas.microsoft.com/office/drawing/2014/main" id="{576ED07E-B040-439E-1C1B-DF25781C5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20694" y="44080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6" name="Picture 8">
                <a:extLst>
                  <a:ext uri="{FF2B5EF4-FFF2-40B4-BE49-F238E27FC236}">
                    <a16:creationId xmlns:a16="http://schemas.microsoft.com/office/drawing/2014/main" id="{7D131018-D621-2007-F821-4B5B8CDFD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0755898" y="4195042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87" name="Picture 9">
                <a:extLst>
                  <a:ext uri="{FF2B5EF4-FFF2-40B4-BE49-F238E27FC236}">
                    <a16:creationId xmlns:a16="http://schemas.microsoft.com/office/drawing/2014/main" id="{AB714518-C9E1-90AC-4C65-F5CE915C7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409826" y="3824702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388" name="Picture 10">
                <a:extLst>
                  <a:ext uri="{FF2B5EF4-FFF2-40B4-BE49-F238E27FC236}">
                    <a16:creationId xmlns:a16="http://schemas.microsoft.com/office/drawing/2014/main" id="{F6D6FC95-27D3-9810-4E5C-323D28D19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254796" y="414346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389" name="Picture 21">
                <a:extLst>
                  <a:ext uri="{FF2B5EF4-FFF2-40B4-BE49-F238E27FC236}">
                    <a16:creationId xmlns:a16="http://schemas.microsoft.com/office/drawing/2014/main" id="{7871BFC5-168A-B889-1742-25F6BEB0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410802" y="4231191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390" name="Picture 39">
                <a:extLst>
                  <a:ext uri="{FF2B5EF4-FFF2-40B4-BE49-F238E27FC236}">
                    <a16:creationId xmlns:a16="http://schemas.microsoft.com/office/drawing/2014/main" id="{7CE51466-A3FB-715D-6E3A-77C483189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9414" y="4044389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1" name="Picture 45">
                <a:extLst>
                  <a:ext uri="{FF2B5EF4-FFF2-40B4-BE49-F238E27FC236}">
                    <a16:creationId xmlns:a16="http://schemas.microsoft.com/office/drawing/2014/main" id="{E4A36188-C94C-D66F-B32A-2A7746218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10699165" y="3978791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2" name="Picture 39">
                <a:extLst>
                  <a:ext uri="{FF2B5EF4-FFF2-40B4-BE49-F238E27FC236}">
                    <a16:creationId xmlns:a16="http://schemas.microsoft.com/office/drawing/2014/main" id="{D1F0BA00-0D54-3D4E-E830-6D11B033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7311" y="438638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3" name="Picture 30">
                <a:extLst>
                  <a:ext uri="{FF2B5EF4-FFF2-40B4-BE49-F238E27FC236}">
                    <a16:creationId xmlns:a16="http://schemas.microsoft.com/office/drawing/2014/main" id="{33F4865B-3934-7C01-BEBA-0FF1BA15D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17985" y="417597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394" name="Picture 22">
                <a:extLst>
                  <a:ext uri="{FF2B5EF4-FFF2-40B4-BE49-F238E27FC236}">
                    <a16:creationId xmlns:a16="http://schemas.microsoft.com/office/drawing/2014/main" id="{D06E921E-2DD7-C7F5-8627-5B64CA207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2924" y="4213431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5" name="Picture 33">
                <a:extLst>
                  <a:ext uri="{FF2B5EF4-FFF2-40B4-BE49-F238E27FC236}">
                    <a16:creationId xmlns:a16="http://schemas.microsoft.com/office/drawing/2014/main" id="{003EB481-5E87-8996-6925-4290C029C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33680" y="4359097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6" name="Picture 44">
                <a:extLst>
                  <a:ext uri="{FF2B5EF4-FFF2-40B4-BE49-F238E27FC236}">
                    <a16:creationId xmlns:a16="http://schemas.microsoft.com/office/drawing/2014/main" id="{35582A42-0F52-855A-F2FE-48943268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451753" y="4512559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7" name="Picture 12">
                <a:extLst>
                  <a:ext uri="{FF2B5EF4-FFF2-40B4-BE49-F238E27FC236}">
                    <a16:creationId xmlns:a16="http://schemas.microsoft.com/office/drawing/2014/main" id="{6E8AE52A-FCF3-3ABB-1D01-CDBF0E2E5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08330" y="4135419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8" name="Picture 8">
                <a:extLst>
                  <a:ext uri="{FF2B5EF4-FFF2-40B4-BE49-F238E27FC236}">
                    <a16:creationId xmlns:a16="http://schemas.microsoft.com/office/drawing/2014/main" id="{0EF5C365-2F60-B626-71EB-3C1030270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1586957" y="4299546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99" name="Picture 10">
                <a:extLst>
                  <a:ext uri="{FF2B5EF4-FFF2-40B4-BE49-F238E27FC236}">
                    <a16:creationId xmlns:a16="http://schemas.microsoft.com/office/drawing/2014/main" id="{BA0FDFDD-53B5-2764-ED3B-85BF8719A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1168885" y="419356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00" name="Picture 19">
                <a:extLst>
                  <a:ext uri="{FF2B5EF4-FFF2-40B4-BE49-F238E27FC236}">
                    <a16:creationId xmlns:a16="http://schemas.microsoft.com/office/drawing/2014/main" id="{A4D70932-358F-8345-3DB9-6A8820C64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2671" y="4340398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" name="Picture 21">
                <a:extLst>
                  <a:ext uri="{FF2B5EF4-FFF2-40B4-BE49-F238E27FC236}">
                    <a16:creationId xmlns:a16="http://schemas.microsoft.com/office/drawing/2014/main" id="{860DBB2B-98A2-1B53-B762-B880F797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300168" y="438903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02" name="Picture 26">
                <a:extLst>
                  <a:ext uri="{FF2B5EF4-FFF2-40B4-BE49-F238E27FC236}">
                    <a16:creationId xmlns:a16="http://schemas.microsoft.com/office/drawing/2014/main" id="{EB957335-0686-2114-5A96-C3FB0C86B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8331" y="4045873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9">
                <a:extLst>
                  <a:ext uri="{FF2B5EF4-FFF2-40B4-BE49-F238E27FC236}">
                    <a16:creationId xmlns:a16="http://schemas.microsoft.com/office/drawing/2014/main" id="{F30540C8-8496-6D24-4587-62EA462BC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8581" y="3997297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4" name="Picture 45">
                <a:extLst>
                  <a:ext uri="{FF2B5EF4-FFF2-40B4-BE49-F238E27FC236}">
                    <a16:creationId xmlns:a16="http://schemas.microsoft.com/office/drawing/2014/main" id="{E08AA1A9-2723-C662-55D7-28183EDAD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8041" y="4025086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5" name="Picture 9">
                <a:extLst>
                  <a:ext uri="{FF2B5EF4-FFF2-40B4-BE49-F238E27FC236}">
                    <a16:creationId xmlns:a16="http://schemas.microsoft.com/office/drawing/2014/main" id="{E83D7182-54C7-2C1B-3999-41C160DD8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07942" y="451998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06" name="Picture 16">
                <a:extLst>
                  <a:ext uri="{FF2B5EF4-FFF2-40B4-BE49-F238E27FC236}">
                    <a16:creationId xmlns:a16="http://schemas.microsoft.com/office/drawing/2014/main" id="{15AA6053-3084-5890-9E0F-8CFC4ECFC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0091991" y="4882138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07" name="Picture 22">
                <a:extLst>
                  <a:ext uri="{FF2B5EF4-FFF2-40B4-BE49-F238E27FC236}">
                    <a16:creationId xmlns:a16="http://schemas.microsoft.com/office/drawing/2014/main" id="{9B884CCA-5FBD-0DB2-DAFE-FDA0FB3E5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9832" y="398469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8" name="Picture 23">
                <a:extLst>
                  <a:ext uri="{FF2B5EF4-FFF2-40B4-BE49-F238E27FC236}">
                    <a16:creationId xmlns:a16="http://schemas.microsoft.com/office/drawing/2014/main" id="{E165F2BF-26F0-2881-40C3-DD808E827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5844" y="496218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9" name="Picture 39">
                <a:extLst>
                  <a:ext uri="{FF2B5EF4-FFF2-40B4-BE49-F238E27FC236}">
                    <a16:creationId xmlns:a16="http://schemas.microsoft.com/office/drawing/2014/main" id="{F92A08AF-4958-275F-E677-4C9CFAE2C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6838" y="446806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" name="Picture 30">
                <a:extLst>
                  <a:ext uri="{FF2B5EF4-FFF2-40B4-BE49-F238E27FC236}">
                    <a16:creationId xmlns:a16="http://schemas.microsoft.com/office/drawing/2014/main" id="{6E434FAF-B16F-D320-FFEB-62A6F3BA5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426612" y="43693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11" name="Picture 44">
                <a:extLst>
                  <a:ext uri="{FF2B5EF4-FFF2-40B4-BE49-F238E27FC236}">
                    <a16:creationId xmlns:a16="http://schemas.microsoft.com/office/drawing/2014/main" id="{C541877B-A67C-AB47-2AFF-1EDC006F8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244811" y="467127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" name="Picture 33">
                <a:extLst>
                  <a:ext uri="{FF2B5EF4-FFF2-40B4-BE49-F238E27FC236}">
                    <a16:creationId xmlns:a16="http://schemas.microsoft.com/office/drawing/2014/main" id="{0C982299-A6DF-7753-35AD-1F38DECD2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327814" y="4514826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Picture 44">
                <a:extLst>
                  <a:ext uri="{FF2B5EF4-FFF2-40B4-BE49-F238E27FC236}">
                    <a16:creationId xmlns:a16="http://schemas.microsoft.com/office/drawing/2014/main" id="{35E56B64-159C-7C74-20EB-CEBB81204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708012" y="47212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4" name="Picture 12">
                <a:extLst>
                  <a:ext uri="{FF2B5EF4-FFF2-40B4-BE49-F238E27FC236}">
                    <a16:creationId xmlns:a16="http://schemas.microsoft.com/office/drawing/2014/main" id="{15AB0A86-276B-2AD9-B503-68C519478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793143" y="4323188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5" name="Picture 8">
                <a:extLst>
                  <a:ext uri="{FF2B5EF4-FFF2-40B4-BE49-F238E27FC236}">
                    <a16:creationId xmlns:a16="http://schemas.microsoft.com/office/drawing/2014/main" id="{4A2D9B4E-B97E-DA3F-C5DF-D092F8A14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 rot="18855419">
                <a:off x="11815120" y="4578243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16" name="Picture 9">
                <a:extLst>
                  <a:ext uri="{FF2B5EF4-FFF2-40B4-BE49-F238E27FC236}">
                    <a16:creationId xmlns:a16="http://schemas.microsoft.com/office/drawing/2014/main" id="{53470AAA-5AF1-4018-DE9E-2B5ACF4F4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487488" y="416330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17" name="Picture 10">
                <a:extLst>
                  <a:ext uri="{FF2B5EF4-FFF2-40B4-BE49-F238E27FC236}">
                    <a16:creationId xmlns:a16="http://schemas.microsoft.com/office/drawing/2014/main" id="{B1E18E48-803E-3DFC-AE0F-2F7EF688F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1477512" y="438693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18" name="Picture 19">
                <a:extLst>
                  <a:ext uri="{FF2B5EF4-FFF2-40B4-BE49-F238E27FC236}">
                    <a16:creationId xmlns:a16="http://schemas.microsoft.com/office/drawing/2014/main" id="{B126597B-32D6-AFA1-A728-E460BA032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6527" y="443469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9" name="Picture 21">
                <a:extLst>
                  <a:ext uri="{FF2B5EF4-FFF2-40B4-BE49-F238E27FC236}">
                    <a16:creationId xmlns:a16="http://schemas.microsoft.com/office/drawing/2014/main" id="{F4A5F64D-97F7-88A9-93A1-B7C3E465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08795" y="458240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20" name="Picture 26">
                <a:extLst>
                  <a:ext uri="{FF2B5EF4-FFF2-40B4-BE49-F238E27FC236}">
                    <a16:creationId xmlns:a16="http://schemas.microsoft.com/office/drawing/2014/main" id="{C3A4F3D9-4CA4-2F92-BEBE-7F0376088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7112" y="436878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" name="Picture 39">
                <a:extLst>
                  <a:ext uri="{FF2B5EF4-FFF2-40B4-BE49-F238E27FC236}">
                    <a16:creationId xmlns:a16="http://schemas.microsoft.com/office/drawing/2014/main" id="{B7B7E360-8A11-B635-0685-6B561C2740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2628" y="412623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" name="Picture 45">
                <a:extLst>
                  <a:ext uri="{FF2B5EF4-FFF2-40B4-BE49-F238E27FC236}">
                    <a16:creationId xmlns:a16="http://schemas.microsoft.com/office/drawing/2014/main" id="{EE3973E1-802A-6212-F4D3-BBABC495F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1139" y="422789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" name="Picture 46">
                <a:extLst>
                  <a:ext uri="{FF2B5EF4-FFF2-40B4-BE49-F238E27FC236}">
                    <a16:creationId xmlns:a16="http://schemas.microsoft.com/office/drawing/2014/main" id="{550FEC37-440E-CA15-4C5A-F8E514111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9847" y="4354162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4" name="Picture 47">
                <a:extLst>
                  <a:ext uri="{FF2B5EF4-FFF2-40B4-BE49-F238E27FC236}">
                    <a16:creationId xmlns:a16="http://schemas.microsoft.com/office/drawing/2014/main" id="{6A0C6CB0-7B5B-B2BD-1112-51DF23A8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7154" y="4615338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5" name="Picture 9">
                <a:extLst>
                  <a:ext uri="{FF2B5EF4-FFF2-40B4-BE49-F238E27FC236}">
                    <a16:creationId xmlns:a16="http://schemas.microsoft.com/office/drawing/2014/main" id="{0CB2507C-81EB-BAA7-D03B-6577F6E34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516569" y="471335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26" name="Picture 16">
                <a:extLst>
                  <a:ext uri="{FF2B5EF4-FFF2-40B4-BE49-F238E27FC236}">
                    <a16:creationId xmlns:a16="http://schemas.microsoft.com/office/drawing/2014/main" id="{AAE198BC-AFF8-56A8-2D98-F9150078D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1253595" y="4458622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27" name="Picture 39">
                <a:extLst>
                  <a:ext uri="{FF2B5EF4-FFF2-40B4-BE49-F238E27FC236}">
                    <a16:creationId xmlns:a16="http://schemas.microsoft.com/office/drawing/2014/main" id="{E820E25B-24A6-4161-8514-118283E93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42176" y="448037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" name="Picture 30">
                <a:extLst>
                  <a:ext uri="{FF2B5EF4-FFF2-40B4-BE49-F238E27FC236}">
                    <a16:creationId xmlns:a16="http://schemas.microsoft.com/office/drawing/2014/main" id="{4EBF53EE-3490-BF37-0DA6-138E75CA5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40819" y="4715577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29" name="Picture 22">
                <a:extLst>
                  <a:ext uri="{FF2B5EF4-FFF2-40B4-BE49-F238E27FC236}">
                    <a16:creationId xmlns:a16="http://schemas.microsoft.com/office/drawing/2014/main" id="{8174D006-5FFE-D333-58B0-443DD7BB81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95758" y="475303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" name="Picture 12">
                <a:extLst>
                  <a:ext uri="{FF2B5EF4-FFF2-40B4-BE49-F238E27FC236}">
                    <a16:creationId xmlns:a16="http://schemas.microsoft.com/office/drawing/2014/main" id="{17D509DC-61B2-8BC8-E442-9C369286AD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800692" y="4889736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1" name="Picture 33">
                <a:extLst>
                  <a:ext uri="{FF2B5EF4-FFF2-40B4-BE49-F238E27FC236}">
                    <a16:creationId xmlns:a16="http://schemas.microsoft.com/office/drawing/2014/main" id="{BB344613-91D9-0DCC-B45C-ADC76390C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42021" y="4861060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2" name="Picture 12">
                <a:extLst>
                  <a:ext uri="{FF2B5EF4-FFF2-40B4-BE49-F238E27FC236}">
                    <a16:creationId xmlns:a16="http://schemas.microsoft.com/office/drawing/2014/main" id="{478DF764-A0E4-6739-70A9-1AFC7272A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31164" y="4675023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3" name="Picture 8">
                <a:extLst>
                  <a:ext uri="{FF2B5EF4-FFF2-40B4-BE49-F238E27FC236}">
                    <a16:creationId xmlns:a16="http://schemas.microsoft.com/office/drawing/2014/main" id="{10CA89F9-CAD1-B037-53E9-72CB03BA5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1604745" y="4812295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34" name="Picture 10">
                <a:extLst>
                  <a:ext uri="{FF2B5EF4-FFF2-40B4-BE49-F238E27FC236}">
                    <a16:creationId xmlns:a16="http://schemas.microsoft.com/office/drawing/2014/main" id="{E818FBAC-DE36-AD91-96FC-4B16E43E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280393" y="3844498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35" name="Picture 19">
                <a:extLst>
                  <a:ext uri="{FF2B5EF4-FFF2-40B4-BE49-F238E27FC236}">
                    <a16:creationId xmlns:a16="http://schemas.microsoft.com/office/drawing/2014/main" id="{938A9386-1662-2A4C-7EA5-2C1B219CC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1440" y="3918801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6" name="Picture 35">
                <a:extLst>
                  <a:ext uri="{FF2B5EF4-FFF2-40B4-BE49-F238E27FC236}">
                    <a16:creationId xmlns:a16="http://schemas.microsoft.com/office/drawing/2014/main" id="{861AD58A-2054-90A1-0960-63B8B738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244" y="3883649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9">
                <a:extLst>
                  <a:ext uri="{FF2B5EF4-FFF2-40B4-BE49-F238E27FC236}">
                    <a16:creationId xmlns:a16="http://schemas.microsoft.com/office/drawing/2014/main" id="{800450FD-2951-E146-DE4D-02D58175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0591" y="445761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45">
                <a:extLst>
                  <a:ext uri="{FF2B5EF4-FFF2-40B4-BE49-F238E27FC236}">
                    <a16:creationId xmlns:a16="http://schemas.microsoft.com/office/drawing/2014/main" id="{9A77EB0B-0F93-D077-C8FD-2D14779A5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00875" y="4564690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9" name="Picture 46">
                <a:extLst>
                  <a:ext uri="{FF2B5EF4-FFF2-40B4-BE49-F238E27FC236}">
                    <a16:creationId xmlns:a16="http://schemas.microsoft.com/office/drawing/2014/main" id="{2EA99A5F-F784-7F2A-24BA-242D98961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2157" y="4983050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47">
                <a:extLst>
                  <a:ext uri="{FF2B5EF4-FFF2-40B4-BE49-F238E27FC236}">
                    <a16:creationId xmlns:a16="http://schemas.microsoft.com/office/drawing/2014/main" id="{2312733F-BB93-0F44-70CE-592E3CA8C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7119" y="48659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1" name="Picture 48">
                <a:extLst>
                  <a:ext uri="{FF2B5EF4-FFF2-40B4-BE49-F238E27FC236}">
                    <a16:creationId xmlns:a16="http://schemas.microsoft.com/office/drawing/2014/main" id="{AAA2C56F-19AF-193B-B3DC-BF66460F7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7917" y="4959560"/>
                <a:ext cx="273166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2" name="Picture 44">
                <a:extLst>
                  <a:ext uri="{FF2B5EF4-FFF2-40B4-BE49-F238E27FC236}">
                    <a16:creationId xmlns:a16="http://schemas.microsoft.com/office/drawing/2014/main" id="{13C3755D-7961-0C6D-991F-0C2274844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79018" y="381111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3" name="Picture 12">
                <a:extLst>
                  <a:ext uri="{FF2B5EF4-FFF2-40B4-BE49-F238E27FC236}">
                    <a16:creationId xmlns:a16="http://schemas.microsoft.com/office/drawing/2014/main" id="{709B5A7A-9D5B-F51C-6E40-D0418BA2E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616215" y="4185000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4" name="Picture 44">
                <a:extLst>
                  <a:ext uri="{FF2B5EF4-FFF2-40B4-BE49-F238E27FC236}">
                    <a16:creationId xmlns:a16="http://schemas.microsoft.com/office/drawing/2014/main" id="{2FAC979E-9621-D850-A544-DA56E2F43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750406" y="508247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5" name="Picture 19">
                <a:extLst>
                  <a:ext uri="{FF2B5EF4-FFF2-40B4-BE49-F238E27FC236}">
                    <a16:creationId xmlns:a16="http://schemas.microsoft.com/office/drawing/2014/main" id="{4F9BCC6D-4E25-63CF-8C3B-FCE3FCC24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6553" y="481124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6" name="Picture 21">
                <a:extLst>
                  <a:ext uri="{FF2B5EF4-FFF2-40B4-BE49-F238E27FC236}">
                    <a16:creationId xmlns:a16="http://schemas.microsoft.com/office/drawing/2014/main" id="{D74B00C1-D67C-9480-2863-9B2F2807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598821" y="4958946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47" name="Picture 47">
                <a:extLst>
                  <a:ext uri="{FF2B5EF4-FFF2-40B4-BE49-F238E27FC236}">
                    <a16:creationId xmlns:a16="http://schemas.microsoft.com/office/drawing/2014/main" id="{A4E440AE-A6D6-B2BC-1FEA-DFA6B3E63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7180" y="49918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8" name="Picture 9">
                <a:extLst>
                  <a:ext uri="{FF2B5EF4-FFF2-40B4-BE49-F238E27FC236}">
                    <a16:creationId xmlns:a16="http://schemas.microsoft.com/office/drawing/2014/main" id="{1C74BBBD-33FF-56EC-F6E7-8A36E65B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506595" y="508990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49" name="Picture 39">
                <a:extLst>
                  <a:ext uri="{FF2B5EF4-FFF2-40B4-BE49-F238E27FC236}">
                    <a16:creationId xmlns:a16="http://schemas.microsoft.com/office/drawing/2014/main" id="{C66F14B8-9D4C-9B09-5282-89D81F91C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5491" y="503797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" name="Picture 30">
                <a:extLst>
                  <a:ext uri="{FF2B5EF4-FFF2-40B4-BE49-F238E27FC236}">
                    <a16:creationId xmlns:a16="http://schemas.microsoft.com/office/drawing/2014/main" id="{5914FC67-1B11-92A1-B577-F88A6A5DB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9820629" y="4368658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51" name="Picture 44">
                <a:extLst>
                  <a:ext uri="{FF2B5EF4-FFF2-40B4-BE49-F238E27FC236}">
                    <a16:creationId xmlns:a16="http://schemas.microsoft.com/office/drawing/2014/main" id="{5CD216CD-03D6-D73B-9851-4EA44A27C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102191" y="4615126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9">
                <a:extLst>
                  <a:ext uri="{FF2B5EF4-FFF2-40B4-BE49-F238E27FC236}">
                    <a16:creationId xmlns:a16="http://schemas.microsoft.com/office/drawing/2014/main" id="{28504FE4-FAD1-EE35-1040-A70D8A1B4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97780" y="411726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3" name="Picture 10">
                <a:extLst>
                  <a:ext uri="{FF2B5EF4-FFF2-40B4-BE49-F238E27FC236}">
                    <a16:creationId xmlns:a16="http://schemas.microsoft.com/office/drawing/2014/main" id="{9E0A6B8C-A65F-7F64-8385-5AEEB1D38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819323" y="429612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54" name="Picture 19">
                <a:extLst>
                  <a:ext uri="{FF2B5EF4-FFF2-40B4-BE49-F238E27FC236}">
                    <a16:creationId xmlns:a16="http://schemas.microsoft.com/office/drawing/2014/main" id="{2AED3E8E-253E-AACF-E6A9-EEDC771A5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8338" y="4343896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5" name="Picture 35">
                <a:extLst>
                  <a:ext uri="{FF2B5EF4-FFF2-40B4-BE49-F238E27FC236}">
                    <a16:creationId xmlns:a16="http://schemas.microsoft.com/office/drawing/2014/main" id="{C41A4397-FB69-7A7E-0B1B-3B4519971A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0684" y="4265234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6" name="Picture 47">
                <a:extLst>
                  <a:ext uri="{FF2B5EF4-FFF2-40B4-BE49-F238E27FC236}">
                    <a16:creationId xmlns:a16="http://schemas.microsoft.com/office/drawing/2014/main" id="{0257BB56-1640-52BD-6BC9-15A2425CB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8965" y="4524535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7" name="Picture 9">
                <a:extLst>
                  <a:ext uri="{FF2B5EF4-FFF2-40B4-BE49-F238E27FC236}">
                    <a16:creationId xmlns:a16="http://schemas.microsoft.com/office/drawing/2014/main" id="{EBA247DC-B722-03E3-F42B-1CA27C5B6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9858380" y="462255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8" name="Picture 16">
                <a:extLst>
                  <a:ext uri="{FF2B5EF4-FFF2-40B4-BE49-F238E27FC236}">
                    <a16:creationId xmlns:a16="http://schemas.microsoft.com/office/drawing/2014/main" id="{95B02E2C-57D5-4394-BA21-65A66A849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9595406" y="4367819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59" name="Picture 17">
                <a:extLst>
                  <a:ext uri="{FF2B5EF4-FFF2-40B4-BE49-F238E27FC236}">
                    <a16:creationId xmlns:a16="http://schemas.microsoft.com/office/drawing/2014/main" id="{CF99482C-3D5C-84F3-FC5A-5201F1970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659859" y="4540462"/>
                <a:ext cx="265080" cy="223270"/>
              </a:xfrm>
              <a:prstGeom prst="rect">
                <a:avLst/>
              </a:prstGeom>
            </p:spPr>
          </p:pic>
          <p:pic>
            <p:nvPicPr>
              <p:cNvPr id="460" name="Picture 22">
                <a:extLst>
                  <a:ext uri="{FF2B5EF4-FFF2-40B4-BE49-F238E27FC236}">
                    <a16:creationId xmlns:a16="http://schemas.microsoft.com/office/drawing/2014/main" id="{CEC33248-0A7F-BB54-EB63-0570A65A0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2235" y="3878873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" name="Picture 39">
                <a:extLst>
                  <a:ext uri="{FF2B5EF4-FFF2-40B4-BE49-F238E27FC236}">
                    <a16:creationId xmlns:a16="http://schemas.microsoft.com/office/drawing/2014/main" id="{BFC302AF-70EC-E21F-C038-BEDBD5C9F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6418" y="400140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2" name="Picture 30">
                <a:extLst>
                  <a:ext uri="{FF2B5EF4-FFF2-40B4-BE49-F238E27FC236}">
                    <a16:creationId xmlns:a16="http://schemas.microsoft.com/office/drawing/2014/main" id="{BAD19B9E-5FCE-C6A2-BF84-B1F972438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320011" y="3991667"/>
                <a:ext cx="341465" cy="237113"/>
              </a:xfrm>
              <a:prstGeom prst="rect">
                <a:avLst/>
              </a:prstGeom>
            </p:spPr>
          </p:pic>
        </p:grpSp>
      </p:grpSp>
      <p:pic>
        <p:nvPicPr>
          <p:cNvPr id="2" name="Picture 30">
            <a:extLst>
              <a:ext uri="{FF2B5EF4-FFF2-40B4-BE49-F238E27FC236}">
                <a16:creationId xmlns:a16="http://schemas.microsoft.com/office/drawing/2014/main" id="{D12965E8-93FA-006E-D4E4-4F01FE92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5720525" y="3725673"/>
            <a:ext cx="341465" cy="237113"/>
          </a:xfrm>
          <a:prstGeom prst="rect">
            <a:avLst/>
          </a:prstGeom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C5CBA49E-9741-486D-A73F-9EF7E34C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50" y="3759226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6662FF7-97F7-18C8-CD51-745D6F12297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397332" y="4982000"/>
            <a:ext cx="211993" cy="247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D14E06-07B1-6E4C-687D-59482D07C60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4865554" y="4640682"/>
            <a:ext cx="211993" cy="247544"/>
          </a:xfrm>
          <a:prstGeom prst="rect">
            <a:avLst/>
          </a:prstGeom>
        </p:spPr>
      </p:pic>
      <p:pic>
        <p:nvPicPr>
          <p:cNvPr id="18" name="Picture 39">
            <a:extLst>
              <a:ext uri="{FF2B5EF4-FFF2-40B4-BE49-F238E27FC236}">
                <a16:creationId xmlns:a16="http://schemas.microsoft.com/office/drawing/2014/main" id="{E0052854-4EDC-8D96-9ACD-6AFE1DAE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58" y="4239787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7">
            <a:extLst>
              <a:ext uri="{FF2B5EF4-FFF2-40B4-BE49-F238E27FC236}">
                <a16:creationId xmlns:a16="http://schemas.microsoft.com/office/drawing/2014/main" id="{CC461297-53CE-70FA-5FBE-1CEB2F7F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63" y="4012540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8">
            <a:extLst>
              <a:ext uri="{FF2B5EF4-FFF2-40B4-BE49-F238E27FC236}">
                <a16:creationId xmlns:a16="http://schemas.microsoft.com/office/drawing/2014/main" id="{130EDBE8-8338-85F6-4789-A9354AF8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635" y="3870852"/>
            <a:ext cx="219318" cy="16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780C8B38-EF53-1C26-E694-66179D9C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50" y="3881998"/>
            <a:ext cx="357189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 rot="10800000">
            <a:off x="11048555" y="-319854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79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301 L -0.1487 -0.00301 C -0.2155 -0.00301 -0.29779 0.09676 -0.29779 0.17801 L -0.29779 0.3592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22" y="1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79 0.35926 L -0.55143 0.36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8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143 0.3632 L -0.29779 0.35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79 0.35926 L -0.55144 0.36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143 0.3632 L -0.29778 0.3592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5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79 0.35926 L -0.55143 0.36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143 0.3632 L -0.55143 0.18056 C -0.55143 0.09884 -0.39948 -0.00162 -0.27604 -0.00162 L -0.00052 -0.00162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5" grpId="2" animBg="1"/>
      <p:bldP spid="95" grpId="3" animBg="1"/>
      <p:bldP spid="95" grpId="4" animBg="1"/>
      <p:bldP spid="95" grpId="5" animBg="1"/>
      <p:bldP spid="95" grpId="6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422" y="2287013"/>
            <a:ext cx="12121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3000g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F031C-03DC-C91D-AF71-DD9651063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87" y="2288701"/>
            <a:ext cx="13372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-1600g</a:t>
            </a:r>
          </a:p>
        </p:txBody>
      </p:sp>
      <p:grpSp>
        <p:nvGrpSpPr>
          <p:cNvPr id="4223" name="Group 4222">
            <a:extLst>
              <a:ext uri="{FF2B5EF4-FFF2-40B4-BE49-F238E27FC236}">
                <a16:creationId xmlns:a16="http://schemas.microsoft.com/office/drawing/2014/main" id="{7F6DE88F-DE45-05B4-39DB-596326D140EE}"/>
              </a:ext>
            </a:extLst>
          </p:cNvPr>
          <p:cNvGrpSpPr>
            <a:grpSpLocks noChangeAspect="1"/>
          </p:cNvGrpSpPr>
          <p:nvPr/>
        </p:nvGrpSpPr>
        <p:grpSpPr>
          <a:xfrm>
            <a:off x="9510901" y="248016"/>
            <a:ext cx="2124004" cy="2553681"/>
            <a:chOff x="9341860" y="3614980"/>
            <a:chExt cx="2596924" cy="31222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858A70-011B-5F1F-ED28-F6617F5701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1860" y="3614980"/>
              <a:ext cx="2596924" cy="3122271"/>
              <a:chOff x="8184524" y="2086545"/>
              <a:chExt cx="3187435" cy="3387037"/>
            </a:xfrm>
          </p:grpSpPr>
          <p:sp>
            <p:nvSpPr>
              <p:cNvPr id="17" name="Freeform: Shape 345">
                <a:extLst>
                  <a:ext uri="{FF2B5EF4-FFF2-40B4-BE49-F238E27FC236}">
                    <a16:creationId xmlns:a16="http://schemas.microsoft.com/office/drawing/2014/main" id="{8E519C30-EBC2-CE18-4226-BD60FF9A7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8" name="Freeform: Shape 2">
                <a:extLst>
                  <a:ext uri="{FF2B5EF4-FFF2-40B4-BE49-F238E27FC236}">
                    <a16:creationId xmlns:a16="http://schemas.microsoft.com/office/drawing/2014/main" id="{3A94ADA8-6F76-31AE-EF92-5FD7C23B6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9" name="Freeform: Shape 6">
                <a:extLst>
                  <a:ext uri="{FF2B5EF4-FFF2-40B4-BE49-F238E27FC236}">
                    <a16:creationId xmlns:a16="http://schemas.microsoft.com/office/drawing/2014/main" id="{261A02F7-6C8E-9256-420F-0D16DF193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0" name="Freeform: Shape 7">
                <a:extLst>
                  <a:ext uri="{FF2B5EF4-FFF2-40B4-BE49-F238E27FC236}">
                    <a16:creationId xmlns:a16="http://schemas.microsoft.com/office/drawing/2014/main" id="{C22043F2-64BE-9B53-43D9-38EFFE195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1" name="Freeform: Shape 8">
                <a:extLst>
                  <a:ext uri="{FF2B5EF4-FFF2-40B4-BE49-F238E27FC236}">
                    <a16:creationId xmlns:a16="http://schemas.microsoft.com/office/drawing/2014/main" id="{23872500-E5B8-73BA-3DBD-FE040B904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2" name="Freeform: Shape 345">
                <a:extLst>
                  <a:ext uri="{FF2B5EF4-FFF2-40B4-BE49-F238E27FC236}">
                    <a16:creationId xmlns:a16="http://schemas.microsoft.com/office/drawing/2014/main" id="{BDC0F441-9361-11FC-7984-49133419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3" name="Freeform: Shape 346">
                <a:extLst>
                  <a:ext uri="{FF2B5EF4-FFF2-40B4-BE49-F238E27FC236}">
                    <a16:creationId xmlns:a16="http://schemas.microsoft.com/office/drawing/2014/main" id="{4B4EE9D9-C4A6-066D-3FF5-616C80A229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4" name="Freeform: Shape 347">
                <a:extLst>
                  <a:ext uri="{FF2B5EF4-FFF2-40B4-BE49-F238E27FC236}">
                    <a16:creationId xmlns:a16="http://schemas.microsoft.com/office/drawing/2014/main" id="{7F418F76-1F80-61CD-3EAF-54487805121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5" name="Freeform: Shape 348">
                <a:extLst>
                  <a:ext uri="{FF2B5EF4-FFF2-40B4-BE49-F238E27FC236}">
                    <a16:creationId xmlns:a16="http://schemas.microsoft.com/office/drawing/2014/main" id="{B73985B5-2604-4C30-092D-4EF5D650ED9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6" name="Freeform: Shape 9">
                <a:extLst>
                  <a:ext uri="{FF2B5EF4-FFF2-40B4-BE49-F238E27FC236}">
                    <a16:creationId xmlns:a16="http://schemas.microsoft.com/office/drawing/2014/main" id="{AA55067D-4A29-9724-CE95-4F17629B3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27" name="Freeform: Shape 428">
                <a:extLst>
                  <a:ext uri="{FF2B5EF4-FFF2-40B4-BE49-F238E27FC236}">
                    <a16:creationId xmlns:a16="http://schemas.microsoft.com/office/drawing/2014/main" id="{2820347C-0E41-3D80-061C-714F233D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pic>
          <p:nvPicPr>
            <p:cNvPr id="28" name="Picture 30">
              <a:extLst>
                <a:ext uri="{FF2B5EF4-FFF2-40B4-BE49-F238E27FC236}">
                  <a16:creationId xmlns:a16="http://schemas.microsoft.com/office/drawing/2014/main" id="{901EE8F4-8895-8D58-7D3B-2AB26337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9953566" y="4412821"/>
              <a:ext cx="274154" cy="23711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6E16C17-6149-80B2-69AE-44043DA0F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10552717" y="4879476"/>
              <a:ext cx="274154" cy="22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1">
              <a:extLst>
                <a:ext uri="{FF2B5EF4-FFF2-40B4-BE49-F238E27FC236}">
                  <a16:creationId xmlns:a16="http://schemas.microsoft.com/office/drawing/2014/main" id="{B9C5BCDE-1EEA-E59B-316E-694A595A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107748" y="4873751"/>
              <a:ext cx="274154" cy="109433"/>
            </a:xfrm>
            <a:prstGeom prst="rect">
              <a:avLst/>
            </a:prstGeom>
          </p:spPr>
        </p:pic>
        <p:pic>
          <p:nvPicPr>
            <p:cNvPr id="31" name="Picture 24">
              <a:extLst>
                <a:ext uri="{FF2B5EF4-FFF2-40B4-BE49-F238E27FC236}">
                  <a16:creationId xmlns:a16="http://schemas.microsoft.com/office/drawing/2014/main" id="{9C87A48A-452A-FE70-471C-2F32A4B24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34619" y="4550920"/>
              <a:ext cx="274154" cy="228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8326BFBC-AF9D-D28E-5A26-E74A518BC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896801" y="442364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7">
              <a:extLst>
                <a:ext uri="{FF2B5EF4-FFF2-40B4-BE49-F238E27FC236}">
                  <a16:creationId xmlns:a16="http://schemas.microsoft.com/office/drawing/2014/main" id="{6B2661BA-7EB4-E1A8-68C7-DB269348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11053387" y="4710643"/>
              <a:ext cx="274154" cy="286613"/>
            </a:xfrm>
            <a:prstGeom prst="rect">
              <a:avLst/>
            </a:prstGeom>
          </p:spPr>
        </p:pic>
        <p:pic>
          <p:nvPicPr>
            <p:cNvPr id="35" name="Picture 49">
              <a:extLst>
                <a:ext uri="{FF2B5EF4-FFF2-40B4-BE49-F238E27FC236}">
                  <a16:creationId xmlns:a16="http://schemas.microsoft.com/office/drawing/2014/main" id="{23BB6A6C-3D9E-7DA4-63FF-7AC3C5D2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V="1">
              <a:off x="10597210" y="4601052"/>
              <a:ext cx="274154" cy="193621"/>
            </a:xfrm>
            <a:prstGeom prst="rect">
              <a:avLst/>
            </a:prstGeom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25010172-8A2E-7A8F-6AC2-4FC6ED76B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79003" y="4704246"/>
              <a:ext cx="274154" cy="163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4">
              <a:extLst>
                <a:ext uri="{FF2B5EF4-FFF2-40B4-BE49-F238E27FC236}">
                  <a16:creationId xmlns:a16="http://schemas.microsoft.com/office/drawing/2014/main" id="{E6DD5D2D-3408-C7F8-5E53-5BA7EEAEE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771765" y="4714749"/>
              <a:ext cx="274154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D495B3EB-40AA-9F32-FCD2-124C8F892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505" y="4450278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2">
              <a:extLst>
                <a:ext uri="{FF2B5EF4-FFF2-40B4-BE49-F238E27FC236}">
                  <a16:creationId xmlns:a16="http://schemas.microsoft.com/office/drawing/2014/main" id="{04089F1C-3EA2-F014-A097-A7D424366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569994" y="4576155"/>
              <a:ext cx="274154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3">
              <a:extLst>
                <a:ext uri="{FF2B5EF4-FFF2-40B4-BE49-F238E27FC236}">
                  <a16:creationId xmlns:a16="http://schemas.microsoft.com/office/drawing/2014/main" id="{8858CD42-80BE-2722-C46A-611940E03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9874367" y="4564869"/>
              <a:ext cx="356003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7B276D77-22B8-A933-E7DA-BB165C15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706144" y="4427020"/>
              <a:ext cx="201912" cy="174632"/>
            </a:xfrm>
            <a:prstGeom prst="rect">
              <a:avLst/>
            </a:prstGeom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5DC35BBC-E872-C4E7-4DFB-B0825BDDB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11132024" y="4392235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1">
              <a:extLst>
                <a:ext uri="{FF2B5EF4-FFF2-40B4-BE49-F238E27FC236}">
                  <a16:creationId xmlns:a16="http://schemas.microsoft.com/office/drawing/2014/main" id="{553B5EDD-E2BC-CFA1-0499-72BE8D16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460259" y="4620725"/>
              <a:ext cx="201910" cy="80596"/>
            </a:xfrm>
            <a:prstGeom prst="rect">
              <a:avLst/>
            </a:prstGeom>
          </p:spPr>
        </p:pic>
        <p:pic>
          <p:nvPicPr>
            <p:cNvPr id="44" name="Picture 24">
              <a:extLst>
                <a:ext uri="{FF2B5EF4-FFF2-40B4-BE49-F238E27FC236}">
                  <a16:creationId xmlns:a16="http://schemas.microsoft.com/office/drawing/2014/main" id="{9C28A749-E808-0E03-9418-54EC4863E6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626524" y="4453165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3">
              <a:extLst>
                <a:ext uri="{FF2B5EF4-FFF2-40B4-BE49-F238E27FC236}">
                  <a16:creationId xmlns:a16="http://schemas.microsoft.com/office/drawing/2014/main" id="{7C224B22-BC3F-AFC5-BEA4-E93D7778B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446062" y="4424608"/>
              <a:ext cx="201911" cy="13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7">
              <a:extLst>
                <a:ext uri="{FF2B5EF4-FFF2-40B4-BE49-F238E27FC236}">
                  <a16:creationId xmlns:a16="http://schemas.microsoft.com/office/drawing/2014/main" id="{0D920FE7-2AF9-8403-F3CB-907FBB63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10446965" y="4730160"/>
              <a:ext cx="201912" cy="211088"/>
            </a:xfrm>
            <a:prstGeom prst="rect">
              <a:avLst/>
            </a:prstGeom>
          </p:spPr>
        </p:pic>
        <p:pic>
          <p:nvPicPr>
            <p:cNvPr id="47" name="Picture 49">
              <a:extLst>
                <a:ext uri="{FF2B5EF4-FFF2-40B4-BE49-F238E27FC236}">
                  <a16:creationId xmlns:a16="http://schemas.microsoft.com/office/drawing/2014/main" id="{302D41EA-2145-EAC1-6787-942B84718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V="1">
              <a:off x="11290943" y="4673639"/>
              <a:ext cx="201913" cy="142600"/>
            </a:xfrm>
            <a:prstGeom prst="rect">
              <a:avLst/>
            </a:prstGeom>
          </p:spPr>
        </p:pic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EED1363E-28D0-6F37-3627-18CBF87DB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942174" y="4596457"/>
              <a:ext cx="201913" cy="12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4">
              <a:extLst>
                <a:ext uri="{FF2B5EF4-FFF2-40B4-BE49-F238E27FC236}">
                  <a16:creationId xmlns:a16="http://schemas.microsoft.com/office/drawing/2014/main" id="{C22ABF47-E2F2-3343-AFAB-769CC82E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269597" y="4749406"/>
              <a:ext cx="201912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2">
              <a:extLst>
                <a:ext uri="{FF2B5EF4-FFF2-40B4-BE49-F238E27FC236}">
                  <a16:creationId xmlns:a16="http://schemas.microsoft.com/office/drawing/2014/main" id="{FE18A673-348C-157C-79E6-FA37229C6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029" y="4494877"/>
              <a:ext cx="201912" cy="13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FA4CF88D-28EA-7FF6-CB7B-59279D023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0326071" y="4374517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3">
              <a:extLst>
                <a:ext uri="{FF2B5EF4-FFF2-40B4-BE49-F238E27FC236}">
                  <a16:creationId xmlns:a16="http://schemas.microsoft.com/office/drawing/2014/main" id="{9F8FD454-56A9-F654-C8EA-6836C5CF1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498864" y="4376014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9">
              <a:extLst>
                <a:ext uri="{FF2B5EF4-FFF2-40B4-BE49-F238E27FC236}">
                  <a16:creationId xmlns:a16="http://schemas.microsoft.com/office/drawing/2014/main" id="{6F165913-B5C2-5100-93CB-EF511A2B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989681" y="4206786"/>
              <a:ext cx="173309" cy="121091"/>
            </a:xfrm>
            <a:prstGeom prst="rect">
              <a:avLst/>
            </a:prstGeom>
          </p:spPr>
        </p:pic>
        <p:pic>
          <p:nvPicPr>
            <p:cNvPr id="54" name="Picture 10">
              <a:extLst>
                <a:ext uri="{FF2B5EF4-FFF2-40B4-BE49-F238E27FC236}">
                  <a16:creationId xmlns:a16="http://schemas.microsoft.com/office/drawing/2014/main" id="{716E9504-48B6-872A-10F5-75D8B8C8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9981231" y="4430409"/>
              <a:ext cx="179519" cy="154962"/>
            </a:xfrm>
            <a:prstGeom prst="rect">
              <a:avLst/>
            </a:prstGeom>
          </p:spPr>
        </p:pic>
        <p:pic>
          <p:nvPicPr>
            <p:cNvPr id="55" name="Picture 11">
              <a:extLst>
                <a:ext uri="{FF2B5EF4-FFF2-40B4-BE49-F238E27FC236}">
                  <a16:creationId xmlns:a16="http://schemas.microsoft.com/office/drawing/2014/main" id="{EB9778FF-E879-DA7C-5000-7454E291D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2427" y="4159928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78CB9816-5B8B-1DA5-1358-D2239982B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018" y="4693126"/>
              <a:ext cx="298916" cy="17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3">
              <a:extLst>
                <a:ext uri="{FF2B5EF4-FFF2-40B4-BE49-F238E27FC236}">
                  <a16:creationId xmlns:a16="http://schemas.microsoft.com/office/drawing/2014/main" id="{FD3BAB80-39EF-0E59-AAFC-0C5895829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3359" y="4100502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4">
              <a:extLst>
                <a:ext uri="{FF2B5EF4-FFF2-40B4-BE49-F238E27FC236}">
                  <a16:creationId xmlns:a16="http://schemas.microsoft.com/office/drawing/2014/main" id="{D2CF2303-3FAA-8897-E4A2-AC96D3C6F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9350" y="3808345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5">
              <a:extLst>
                <a:ext uri="{FF2B5EF4-FFF2-40B4-BE49-F238E27FC236}">
                  <a16:creationId xmlns:a16="http://schemas.microsoft.com/office/drawing/2014/main" id="{09F26689-46D9-67CE-A68E-26C480347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0555555" y="4299206"/>
              <a:ext cx="179519" cy="202382"/>
            </a:xfrm>
            <a:prstGeom prst="rect">
              <a:avLst/>
            </a:prstGeom>
          </p:spPr>
        </p:pic>
        <p:pic>
          <p:nvPicPr>
            <p:cNvPr id="60" name="Picture 16">
              <a:extLst>
                <a:ext uri="{FF2B5EF4-FFF2-40B4-BE49-F238E27FC236}">
                  <a16:creationId xmlns:a16="http://schemas.microsoft.com/office/drawing/2014/main" id="{AA4E8C21-417E-E6AE-2C22-89C9E926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725946" y="3952049"/>
              <a:ext cx="170204" cy="247544"/>
            </a:xfrm>
            <a:prstGeom prst="rect">
              <a:avLst/>
            </a:prstGeom>
          </p:spPr>
        </p:pic>
        <p:pic>
          <p:nvPicPr>
            <p:cNvPr id="61" name="Picture 17">
              <a:extLst>
                <a:ext uri="{FF2B5EF4-FFF2-40B4-BE49-F238E27FC236}">
                  <a16:creationId xmlns:a16="http://schemas.microsoft.com/office/drawing/2014/main" id="{889E8D6C-DB28-AF24-FEAD-C9E8FCEB6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550731" y="3957958"/>
              <a:ext cx="212826" cy="223270"/>
            </a:xfrm>
            <a:prstGeom prst="rect">
              <a:avLst/>
            </a:prstGeom>
          </p:spPr>
        </p:pic>
        <p:pic>
          <p:nvPicPr>
            <p:cNvPr id="62" name="Picture 18">
              <a:extLst>
                <a:ext uri="{FF2B5EF4-FFF2-40B4-BE49-F238E27FC236}">
                  <a16:creationId xmlns:a16="http://schemas.microsoft.com/office/drawing/2014/main" id="{54CAAF99-F912-A172-612A-0BF9E9165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0258" y="3693412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">
              <a:extLst>
                <a:ext uri="{FF2B5EF4-FFF2-40B4-BE49-F238E27FC236}">
                  <a16:creationId xmlns:a16="http://schemas.microsoft.com/office/drawing/2014/main" id="{4CDC6CE1-08AA-9CBC-7BDD-4D425071C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345" y="4478176"/>
              <a:ext cx="175850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" name="Picture 20">
              <a:extLst>
                <a:ext uri="{FF2B5EF4-FFF2-40B4-BE49-F238E27FC236}">
                  <a16:creationId xmlns:a16="http://schemas.microsoft.com/office/drawing/2014/main" id="{0BB643CC-9091-2145-F2A7-D80A6DEE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1239647" y="3993032"/>
              <a:ext cx="191374" cy="143671"/>
            </a:xfrm>
            <a:prstGeom prst="rect">
              <a:avLst/>
            </a:prstGeom>
          </p:spPr>
        </p:pic>
        <p:pic>
          <p:nvPicPr>
            <p:cNvPr id="4097" name="Picture 21">
              <a:extLst>
                <a:ext uri="{FF2B5EF4-FFF2-40B4-BE49-F238E27FC236}">
                  <a16:creationId xmlns:a16="http://schemas.microsoft.com/office/drawing/2014/main" id="{620D7222-9567-CD8C-049A-FD18D900F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117296" y="4625879"/>
              <a:ext cx="198994" cy="172744"/>
            </a:xfrm>
            <a:prstGeom prst="rect">
              <a:avLst/>
            </a:prstGeom>
          </p:spPr>
        </p:pic>
        <p:pic>
          <p:nvPicPr>
            <p:cNvPr id="4103" name="Picture 22">
              <a:extLst>
                <a:ext uri="{FF2B5EF4-FFF2-40B4-BE49-F238E27FC236}">
                  <a16:creationId xmlns:a16="http://schemas.microsoft.com/office/drawing/2014/main" id="{BE608F40-DFE7-6150-C064-049AD6B72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6310" y="3793727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23">
              <a:extLst>
                <a:ext uri="{FF2B5EF4-FFF2-40B4-BE49-F238E27FC236}">
                  <a16:creationId xmlns:a16="http://schemas.microsoft.com/office/drawing/2014/main" id="{8557A4BC-AEC0-E474-5DB5-E05CC487B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336" y="3746270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24">
              <a:extLst>
                <a:ext uri="{FF2B5EF4-FFF2-40B4-BE49-F238E27FC236}">
                  <a16:creationId xmlns:a16="http://schemas.microsoft.com/office/drawing/2014/main" id="{D9C8C557-BB9A-CFDB-56F7-D49FAEF9A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952" y="4834953"/>
              <a:ext cx="229762" cy="1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25">
              <a:extLst>
                <a:ext uri="{FF2B5EF4-FFF2-40B4-BE49-F238E27FC236}">
                  <a16:creationId xmlns:a16="http://schemas.microsoft.com/office/drawing/2014/main" id="{6A86B7D6-7700-1270-0624-8FA58E8DB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820" y="4798669"/>
              <a:ext cx="126736" cy="19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Picture 26">
              <a:extLst>
                <a:ext uri="{FF2B5EF4-FFF2-40B4-BE49-F238E27FC236}">
                  <a16:creationId xmlns:a16="http://schemas.microsoft.com/office/drawing/2014/main" id="{6EB51A52-AC3A-3E2F-E661-3CB9968C0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003" y="4301822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27">
              <a:extLst>
                <a:ext uri="{FF2B5EF4-FFF2-40B4-BE49-F238E27FC236}">
                  <a16:creationId xmlns:a16="http://schemas.microsoft.com/office/drawing/2014/main" id="{07DB79B7-5087-A028-44EA-71D878274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520057" y="4090653"/>
              <a:ext cx="212826" cy="222988"/>
            </a:xfrm>
            <a:prstGeom prst="rect">
              <a:avLst/>
            </a:prstGeom>
          </p:spPr>
        </p:pic>
        <p:pic>
          <p:nvPicPr>
            <p:cNvPr id="4110" name="Picture 28">
              <a:extLst>
                <a:ext uri="{FF2B5EF4-FFF2-40B4-BE49-F238E27FC236}">
                  <a16:creationId xmlns:a16="http://schemas.microsoft.com/office/drawing/2014/main" id="{B260186A-C0A2-8B5B-A3AE-6B5F29776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7034" y="4045292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29">
              <a:extLst>
                <a:ext uri="{FF2B5EF4-FFF2-40B4-BE49-F238E27FC236}">
                  <a16:creationId xmlns:a16="http://schemas.microsoft.com/office/drawing/2014/main" id="{52912C81-EECD-EEF6-3A0F-AAE8C19E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43064" y="4004054"/>
              <a:ext cx="408717" cy="162866"/>
            </a:xfrm>
            <a:prstGeom prst="rect">
              <a:avLst/>
            </a:prstGeom>
          </p:spPr>
        </p:pic>
        <p:pic>
          <p:nvPicPr>
            <p:cNvPr id="4112" name="Picture 30">
              <a:extLst>
                <a:ext uri="{FF2B5EF4-FFF2-40B4-BE49-F238E27FC236}">
                  <a16:creationId xmlns:a16="http://schemas.microsoft.com/office/drawing/2014/main" id="{07E0517B-438D-3CA8-4519-E9F23954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09069" y="4010722"/>
              <a:ext cx="198995" cy="172744"/>
            </a:xfrm>
            <a:prstGeom prst="rect">
              <a:avLst/>
            </a:prstGeom>
          </p:spPr>
        </p:pic>
        <p:pic>
          <p:nvPicPr>
            <p:cNvPr id="4113" name="Picture 31">
              <a:extLst>
                <a:ext uri="{FF2B5EF4-FFF2-40B4-BE49-F238E27FC236}">
                  <a16:creationId xmlns:a16="http://schemas.microsoft.com/office/drawing/2014/main" id="{EEF2BE66-46FD-35D7-957B-482FD118B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826929" y="4812442"/>
              <a:ext cx="408717" cy="163148"/>
            </a:xfrm>
            <a:prstGeom prst="rect">
              <a:avLst/>
            </a:prstGeom>
          </p:spPr>
        </p:pic>
        <p:pic>
          <p:nvPicPr>
            <p:cNvPr id="4114" name="Picture 32">
              <a:extLst>
                <a:ext uri="{FF2B5EF4-FFF2-40B4-BE49-F238E27FC236}">
                  <a16:creationId xmlns:a16="http://schemas.microsoft.com/office/drawing/2014/main" id="{3DE004A1-6D35-A823-3358-489F13D9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>
            <a:xfrm>
              <a:off x="10887824" y="3875350"/>
              <a:ext cx="263915" cy="228633"/>
            </a:xfrm>
            <a:prstGeom prst="rect">
              <a:avLst/>
            </a:prstGeom>
          </p:spPr>
        </p:pic>
        <p:pic>
          <p:nvPicPr>
            <p:cNvPr id="4115" name="Picture 33">
              <a:extLst>
                <a:ext uri="{FF2B5EF4-FFF2-40B4-BE49-F238E27FC236}">
                  <a16:creationId xmlns:a16="http://schemas.microsoft.com/office/drawing/2014/main" id="{2AD427D4-2BEE-C1E3-3A30-88BC3F8C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5006" y="4602251"/>
              <a:ext cx="313876" cy="142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6" name="Picture 35">
              <a:extLst>
                <a:ext uri="{FF2B5EF4-FFF2-40B4-BE49-F238E27FC236}">
                  <a16:creationId xmlns:a16="http://schemas.microsoft.com/office/drawing/2014/main" id="{A4902437-7B63-851A-9136-2BEE9CE16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376" y="4380790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7" name="Picture 36">
              <a:extLst>
                <a:ext uri="{FF2B5EF4-FFF2-40B4-BE49-F238E27FC236}">
                  <a16:creationId xmlns:a16="http://schemas.microsoft.com/office/drawing/2014/main" id="{81204871-493A-8C38-553A-5DA6316CC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6831" y="4305220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8" name="Picture 37">
              <a:extLst>
                <a:ext uri="{FF2B5EF4-FFF2-40B4-BE49-F238E27FC236}">
                  <a16:creationId xmlns:a16="http://schemas.microsoft.com/office/drawing/2014/main" id="{70C61C4E-5B4C-24DF-9693-7005F0BBA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5000" y="4926838"/>
              <a:ext cx="163712" cy="1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9" name="Picture 38">
              <a:extLst>
                <a:ext uri="{FF2B5EF4-FFF2-40B4-BE49-F238E27FC236}">
                  <a16:creationId xmlns:a16="http://schemas.microsoft.com/office/drawing/2014/main" id="{D556FEE1-A0F3-CF07-0523-89F8A793B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10702459" y="3877434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0" name="Picture 39">
              <a:extLst>
                <a:ext uri="{FF2B5EF4-FFF2-40B4-BE49-F238E27FC236}">
                  <a16:creationId xmlns:a16="http://schemas.microsoft.com/office/drawing/2014/main" id="{2390D005-364F-0422-2E40-0B518B8AF8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7271" y="4152841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1" name="Picture 40">
              <a:extLst>
                <a:ext uri="{FF2B5EF4-FFF2-40B4-BE49-F238E27FC236}">
                  <a16:creationId xmlns:a16="http://schemas.microsoft.com/office/drawing/2014/main" id="{13A57637-0AEA-2253-F08F-AE53DE7C5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6073" y="4326062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2" name="Picture 41">
              <a:extLst>
                <a:ext uri="{FF2B5EF4-FFF2-40B4-BE49-F238E27FC236}">
                  <a16:creationId xmlns:a16="http://schemas.microsoft.com/office/drawing/2014/main" id="{694B033E-864C-80E4-F646-6DBD27199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509" y="3691439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3" name="Picture 44">
              <a:extLst>
                <a:ext uri="{FF2B5EF4-FFF2-40B4-BE49-F238E27FC236}">
                  <a16:creationId xmlns:a16="http://schemas.microsoft.com/office/drawing/2014/main" id="{607329DC-6D82-C48C-7350-84EA29ED5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9728792" y="3855039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4" name="Picture 45">
              <a:extLst>
                <a:ext uri="{FF2B5EF4-FFF2-40B4-BE49-F238E27FC236}">
                  <a16:creationId xmlns:a16="http://schemas.microsoft.com/office/drawing/2014/main" id="{2CE73C62-92B5-686E-7C2B-82E4E0C89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2764" y="4261933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5" name="Picture 46">
              <a:extLst>
                <a:ext uri="{FF2B5EF4-FFF2-40B4-BE49-F238E27FC236}">
                  <a16:creationId xmlns:a16="http://schemas.microsoft.com/office/drawing/2014/main" id="{3611FB6D-C221-8D2B-9F2A-A7796F4AD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1902" y="4397639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6" name="Picture 47">
              <a:extLst>
                <a:ext uri="{FF2B5EF4-FFF2-40B4-BE49-F238E27FC236}">
                  <a16:creationId xmlns:a16="http://schemas.microsoft.com/office/drawing/2014/main" id="{7BA4AFAB-90AA-DD78-3E3E-4698EFB6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7407" y="4658815"/>
              <a:ext cx="165405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7" name="Picture 48">
              <a:extLst>
                <a:ext uri="{FF2B5EF4-FFF2-40B4-BE49-F238E27FC236}">
                  <a16:creationId xmlns:a16="http://schemas.microsoft.com/office/drawing/2014/main" id="{6FC5A1B7-3C93-0E92-001C-8AE9136A8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888" y="4430830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8" name="Picture 49">
              <a:extLst>
                <a:ext uri="{FF2B5EF4-FFF2-40B4-BE49-F238E27FC236}">
                  <a16:creationId xmlns:a16="http://schemas.microsoft.com/office/drawing/2014/main" id="{6A411E8B-A55B-FC22-EC98-63FDDEBA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111833" y="4299616"/>
              <a:ext cx="288190" cy="204075"/>
            </a:xfrm>
            <a:prstGeom prst="rect">
              <a:avLst/>
            </a:prstGeom>
          </p:spPr>
        </p:pic>
        <p:pic>
          <p:nvPicPr>
            <p:cNvPr id="4129" name="Picture 9">
              <a:extLst>
                <a:ext uri="{FF2B5EF4-FFF2-40B4-BE49-F238E27FC236}">
                  <a16:creationId xmlns:a16="http://schemas.microsoft.com/office/drawing/2014/main" id="{1DA3D2E6-1FC6-F31F-FDB6-67BF1276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018762" y="4756836"/>
              <a:ext cx="173309" cy="121091"/>
            </a:xfrm>
            <a:prstGeom prst="rect">
              <a:avLst/>
            </a:prstGeom>
          </p:spPr>
        </p:pic>
        <p:pic>
          <p:nvPicPr>
            <p:cNvPr id="4130" name="Picture 11">
              <a:extLst>
                <a:ext uri="{FF2B5EF4-FFF2-40B4-BE49-F238E27FC236}">
                  <a16:creationId xmlns:a16="http://schemas.microsoft.com/office/drawing/2014/main" id="{089E3CC0-9D38-F515-6B3E-D68064621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508" y="4709978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1" name="Picture 13">
              <a:extLst>
                <a:ext uri="{FF2B5EF4-FFF2-40B4-BE49-F238E27FC236}">
                  <a16:creationId xmlns:a16="http://schemas.microsoft.com/office/drawing/2014/main" id="{3D4BE3F9-3BA8-8623-8F63-01761691F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440" y="4650552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2" name="Picture 14">
              <a:extLst>
                <a:ext uri="{FF2B5EF4-FFF2-40B4-BE49-F238E27FC236}">
                  <a16:creationId xmlns:a16="http://schemas.microsoft.com/office/drawing/2014/main" id="{D896378B-0770-2505-A9DF-1B1D84869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223" y="4137120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3" name="Picture 17">
              <a:extLst>
                <a:ext uri="{FF2B5EF4-FFF2-40B4-BE49-F238E27FC236}">
                  <a16:creationId xmlns:a16="http://schemas.microsoft.com/office/drawing/2014/main" id="{6B8989FE-9BBB-CFB1-C372-F8FCCAFC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666046" y="4638349"/>
              <a:ext cx="212826" cy="223270"/>
            </a:xfrm>
            <a:prstGeom prst="rect">
              <a:avLst/>
            </a:prstGeom>
          </p:spPr>
        </p:pic>
        <p:pic>
          <p:nvPicPr>
            <p:cNvPr id="4134" name="Picture 20">
              <a:extLst>
                <a:ext uri="{FF2B5EF4-FFF2-40B4-BE49-F238E27FC236}">
                  <a16:creationId xmlns:a16="http://schemas.microsoft.com/office/drawing/2014/main" id="{5D6EAF79-CEDC-08AB-C5BD-EF4BD87ED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1225163" y="4566514"/>
              <a:ext cx="191374" cy="143671"/>
            </a:xfrm>
            <a:prstGeom prst="rect">
              <a:avLst/>
            </a:prstGeom>
          </p:spPr>
        </p:pic>
        <p:pic>
          <p:nvPicPr>
            <p:cNvPr id="4135" name="Picture 23">
              <a:extLst>
                <a:ext uri="{FF2B5EF4-FFF2-40B4-BE49-F238E27FC236}">
                  <a16:creationId xmlns:a16="http://schemas.microsoft.com/office/drawing/2014/main" id="{B45D07AF-5F99-960E-1435-9AB1DBE41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41" y="4577058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6" name="Picture 27">
              <a:extLst>
                <a:ext uri="{FF2B5EF4-FFF2-40B4-BE49-F238E27FC236}">
                  <a16:creationId xmlns:a16="http://schemas.microsoft.com/office/drawing/2014/main" id="{B4489DDB-D8EC-245D-D4CD-02C09606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549138" y="4640703"/>
              <a:ext cx="212826" cy="222988"/>
            </a:xfrm>
            <a:prstGeom prst="rect">
              <a:avLst/>
            </a:prstGeom>
          </p:spPr>
        </p:pic>
        <p:pic>
          <p:nvPicPr>
            <p:cNvPr id="4137" name="Picture 29">
              <a:extLst>
                <a:ext uri="{FF2B5EF4-FFF2-40B4-BE49-F238E27FC236}">
                  <a16:creationId xmlns:a16="http://schemas.microsoft.com/office/drawing/2014/main" id="{3A46E1AD-D465-FE73-4FD7-61DE7C79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72145" y="4554104"/>
              <a:ext cx="408717" cy="162866"/>
            </a:xfrm>
            <a:prstGeom prst="rect">
              <a:avLst/>
            </a:prstGeom>
          </p:spPr>
        </p:pic>
        <p:pic>
          <p:nvPicPr>
            <p:cNvPr id="4138" name="Picture 30">
              <a:extLst>
                <a:ext uri="{FF2B5EF4-FFF2-40B4-BE49-F238E27FC236}">
                  <a16:creationId xmlns:a16="http://schemas.microsoft.com/office/drawing/2014/main" id="{878CDCDE-7EC3-EDCC-3B2B-34C3B08C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38150" y="4560772"/>
              <a:ext cx="198995" cy="172744"/>
            </a:xfrm>
            <a:prstGeom prst="rect">
              <a:avLst/>
            </a:prstGeom>
          </p:spPr>
        </p:pic>
        <p:pic>
          <p:nvPicPr>
            <p:cNvPr id="4139" name="Picture 34">
              <a:extLst>
                <a:ext uri="{FF2B5EF4-FFF2-40B4-BE49-F238E27FC236}">
                  <a16:creationId xmlns:a16="http://schemas.microsoft.com/office/drawing/2014/main" id="{FA0513A8-5386-EE29-D814-D431754DA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994" y="4584671"/>
              <a:ext cx="322344" cy="200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0" name="Picture 38">
              <a:extLst>
                <a:ext uri="{FF2B5EF4-FFF2-40B4-BE49-F238E27FC236}">
                  <a16:creationId xmlns:a16="http://schemas.microsoft.com/office/drawing/2014/main" id="{FC014460-26F5-CA9C-AB58-9B4E1ABE2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10479423" y="4447529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1" name="Picture 39">
              <a:extLst>
                <a:ext uri="{FF2B5EF4-FFF2-40B4-BE49-F238E27FC236}">
                  <a16:creationId xmlns:a16="http://schemas.microsoft.com/office/drawing/2014/main" id="{6DF2AF63-D2CC-B36C-8462-314916D94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3500" y="4704911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2" name="Picture 44">
              <a:extLst>
                <a:ext uri="{FF2B5EF4-FFF2-40B4-BE49-F238E27FC236}">
                  <a16:creationId xmlns:a16="http://schemas.microsoft.com/office/drawing/2014/main" id="{6EA6EE1A-959E-CAC5-76CB-FDCA43B27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4179" y="4245789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3" name="Picture 22">
              <a:extLst>
                <a:ext uri="{FF2B5EF4-FFF2-40B4-BE49-F238E27FC236}">
                  <a16:creationId xmlns:a16="http://schemas.microsoft.com/office/drawing/2014/main" id="{90588D1F-8E01-469C-B8B2-7E66E4A51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994" y="3988178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4" name="Picture 12">
              <a:extLst>
                <a:ext uri="{FF2B5EF4-FFF2-40B4-BE49-F238E27FC236}">
                  <a16:creationId xmlns:a16="http://schemas.microsoft.com/office/drawing/2014/main" id="{16898CDD-FF48-EB9E-93A9-63B079798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776946" y="4079774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5" name="Picture 44">
              <a:extLst>
                <a:ext uri="{FF2B5EF4-FFF2-40B4-BE49-F238E27FC236}">
                  <a16:creationId xmlns:a16="http://schemas.microsoft.com/office/drawing/2014/main" id="{910EC06D-F4A4-7A7A-7E14-17D190025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39823" y="4287306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6" name="Picture 8">
              <a:extLst>
                <a:ext uri="{FF2B5EF4-FFF2-40B4-BE49-F238E27FC236}">
                  <a16:creationId xmlns:a16="http://schemas.microsoft.com/office/drawing/2014/main" id="{E5D36C85-6D1B-3BF1-5A25-C070ECC8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0575027" y="4074293"/>
              <a:ext cx="258400" cy="157785"/>
            </a:xfrm>
            <a:prstGeom prst="rect">
              <a:avLst/>
            </a:prstGeom>
          </p:spPr>
        </p:pic>
        <p:pic>
          <p:nvPicPr>
            <p:cNvPr id="4147" name="Picture 9">
              <a:extLst>
                <a:ext uri="{FF2B5EF4-FFF2-40B4-BE49-F238E27FC236}">
                  <a16:creationId xmlns:a16="http://schemas.microsoft.com/office/drawing/2014/main" id="{24548182-AF12-2788-B9E1-4F61002C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228955" y="3703953"/>
              <a:ext cx="215860" cy="121091"/>
            </a:xfrm>
            <a:prstGeom prst="rect">
              <a:avLst/>
            </a:prstGeom>
          </p:spPr>
        </p:pic>
        <p:pic>
          <p:nvPicPr>
            <p:cNvPr id="4148" name="Picture 10">
              <a:extLst>
                <a:ext uri="{FF2B5EF4-FFF2-40B4-BE49-F238E27FC236}">
                  <a16:creationId xmlns:a16="http://schemas.microsoft.com/office/drawing/2014/main" id="{58EB883C-4B9A-B0DC-F672-8FE06453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073925" y="4022720"/>
              <a:ext cx="223595" cy="154962"/>
            </a:xfrm>
            <a:prstGeom prst="rect">
              <a:avLst/>
            </a:prstGeom>
          </p:spPr>
        </p:pic>
        <p:pic>
          <p:nvPicPr>
            <p:cNvPr id="4149" name="Picture 21">
              <a:extLst>
                <a:ext uri="{FF2B5EF4-FFF2-40B4-BE49-F238E27FC236}">
                  <a16:creationId xmlns:a16="http://schemas.microsoft.com/office/drawing/2014/main" id="{162CCEF3-D2B2-96B2-A0CC-A98E6EB8A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229931" y="4110442"/>
              <a:ext cx="247852" cy="172744"/>
            </a:xfrm>
            <a:prstGeom prst="rect">
              <a:avLst/>
            </a:prstGeom>
          </p:spPr>
        </p:pic>
        <p:pic>
          <p:nvPicPr>
            <p:cNvPr id="4150" name="Picture 39">
              <a:extLst>
                <a:ext uri="{FF2B5EF4-FFF2-40B4-BE49-F238E27FC236}">
                  <a16:creationId xmlns:a16="http://schemas.microsoft.com/office/drawing/2014/main" id="{27DAAC0A-BA10-A074-CB89-F12CDA35B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8543" y="3923640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1" name="Picture 45">
              <a:extLst>
                <a:ext uri="{FF2B5EF4-FFF2-40B4-BE49-F238E27FC236}">
                  <a16:creationId xmlns:a16="http://schemas.microsoft.com/office/drawing/2014/main" id="{0BEF3FA2-97E7-8849-2C89-E5B7C8886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10518294" y="3858042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2" name="Picture 39">
              <a:extLst>
                <a:ext uri="{FF2B5EF4-FFF2-40B4-BE49-F238E27FC236}">
                  <a16:creationId xmlns:a16="http://schemas.microsoft.com/office/drawing/2014/main" id="{B68CDB49-D60E-7BBE-6B72-5A4B4D198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440" y="426563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3" name="Picture 30">
              <a:extLst>
                <a:ext uri="{FF2B5EF4-FFF2-40B4-BE49-F238E27FC236}">
                  <a16:creationId xmlns:a16="http://schemas.microsoft.com/office/drawing/2014/main" id="{9ACAB004-2B24-2DD2-36B8-732C9EB3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937114" y="4055224"/>
              <a:ext cx="341465" cy="237113"/>
            </a:xfrm>
            <a:prstGeom prst="rect">
              <a:avLst/>
            </a:prstGeom>
          </p:spPr>
        </p:pic>
        <p:pic>
          <p:nvPicPr>
            <p:cNvPr id="4154" name="Picture 22">
              <a:extLst>
                <a:ext uri="{FF2B5EF4-FFF2-40B4-BE49-F238E27FC236}">
                  <a16:creationId xmlns:a16="http://schemas.microsoft.com/office/drawing/2014/main" id="{67723334-5E66-2202-DE60-C1DE6B610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053" y="4092682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5" name="Picture 33">
              <a:extLst>
                <a:ext uri="{FF2B5EF4-FFF2-40B4-BE49-F238E27FC236}">
                  <a16:creationId xmlns:a16="http://schemas.microsoft.com/office/drawing/2014/main" id="{2A90D3D3-1CE5-F3FB-81B1-486B11114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852809" y="4238348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6" name="Picture 44">
              <a:extLst>
                <a:ext uri="{FF2B5EF4-FFF2-40B4-BE49-F238E27FC236}">
                  <a16:creationId xmlns:a16="http://schemas.microsoft.com/office/drawing/2014/main" id="{5B9C2A55-500F-45A3-FAA9-C637CDDC9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70882" y="4391810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7" name="Picture 12">
              <a:extLst>
                <a:ext uri="{FF2B5EF4-FFF2-40B4-BE49-F238E27FC236}">
                  <a16:creationId xmlns:a16="http://schemas.microsoft.com/office/drawing/2014/main" id="{51447952-6362-A92C-B8E0-3597493BF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327459" y="4014670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8" name="Picture 8">
              <a:extLst>
                <a:ext uri="{FF2B5EF4-FFF2-40B4-BE49-F238E27FC236}">
                  <a16:creationId xmlns:a16="http://schemas.microsoft.com/office/drawing/2014/main" id="{9562305D-5CA3-B1C3-82ED-D7BA261B0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1406086" y="4178797"/>
              <a:ext cx="258400" cy="157785"/>
            </a:xfrm>
            <a:prstGeom prst="rect">
              <a:avLst/>
            </a:prstGeom>
          </p:spPr>
        </p:pic>
        <p:pic>
          <p:nvPicPr>
            <p:cNvPr id="4159" name="Picture 10">
              <a:extLst>
                <a:ext uri="{FF2B5EF4-FFF2-40B4-BE49-F238E27FC236}">
                  <a16:creationId xmlns:a16="http://schemas.microsoft.com/office/drawing/2014/main" id="{B5706C4D-EA66-18C0-25DC-9FEC681B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988014" y="4072813"/>
              <a:ext cx="223595" cy="154962"/>
            </a:xfrm>
            <a:prstGeom prst="rect">
              <a:avLst/>
            </a:prstGeom>
          </p:spPr>
        </p:pic>
        <p:pic>
          <p:nvPicPr>
            <p:cNvPr id="4160" name="Picture 19">
              <a:extLst>
                <a:ext uri="{FF2B5EF4-FFF2-40B4-BE49-F238E27FC236}">
                  <a16:creationId xmlns:a16="http://schemas.microsoft.com/office/drawing/2014/main" id="{71FC2588-5320-11C7-5788-801AC9970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800" y="421964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1" name="Picture 21">
              <a:extLst>
                <a:ext uri="{FF2B5EF4-FFF2-40B4-BE49-F238E27FC236}">
                  <a16:creationId xmlns:a16="http://schemas.microsoft.com/office/drawing/2014/main" id="{5CCC1B08-14E1-4D6C-54AE-D5D64326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119297" y="4268283"/>
              <a:ext cx="247852" cy="172744"/>
            </a:xfrm>
            <a:prstGeom prst="rect">
              <a:avLst/>
            </a:prstGeom>
          </p:spPr>
        </p:pic>
        <p:pic>
          <p:nvPicPr>
            <p:cNvPr id="4162" name="Picture 26">
              <a:extLst>
                <a:ext uri="{FF2B5EF4-FFF2-40B4-BE49-F238E27FC236}">
                  <a16:creationId xmlns:a16="http://schemas.microsoft.com/office/drawing/2014/main" id="{EBFD55CF-2001-B10B-9AAC-FE000519B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7460" y="3925124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3" name="Picture 39">
              <a:extLst>
                <a:ext uri="{FF2B5EF4-FFF2-40B4-BE49-F238E27FC236}">
                  <a16:creationId xmlns:a16="http://schemas.microsoft.com/office/drawing/2014/main" id="{FAAAC59A-E97B-486E-13E4-2962AD9E0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7710" y="3876548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4" name="Picture 45">
              <a:extLst>
                <a:ext uri="{FF2B5EF4-FFF2-40B4-BE49-F238E27FC236}">
                  <a16:creationId xmlns:a16="http://schemas.microsoft.com/office/drawing/2014/main" id="{9E6A356B-0653-6F2A-4D17-FF8516F8B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7170" y="3904337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5" name="Picture 9">
              <a:extLst>
                <a:ext uri="{FF2B5EF4-FFF2-40B4-BE49-F238E27FC236}">
                  <a16:creationId xmlns:a16="http://schemas.microsoft.com/office/drawing/2014/main" id="{FBD75608-8071-6A53-5BA5-09E24F366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027071" y="4399240"/>
              <a:ext cx="215860" cy="121091"/>
            </a:xfrm>
            <a:prstGeom prst="rect">
              <a:avLst/>
            </a:prstGeom>
          </p:spPr>
        </p:pic>
        <p:pic>
          <p:nvPicPr>
            <p:cNvPr id="4166" name="Picture 16">
              <a:extLst>
                <a:ext uri="{FF2B5EF4-FFF2-40B4-BE49-F238E27FC236}">
                  <a16:creationId xmlns:a16="http://schemas.microsoft.com/office/drawing/2014/main" id="{7C6B15F1-4531-016E-E911-C4D8CDD0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911120" y="4761389"/>
              <a:ext cx="211993" cy="247544"/>
            </a:xfrm>
            <a:prstGeom prst="rect">
              <a:avLst/>
            </a:prstGeom>
          </p:spPr>
        </p:pic>
        <p:pic>
          <p:nvPicPr>
            <p:cNvPr id="4167" name="Picture 22">
              <a:extLst>
                <a:ext uri="{FF2B5EF4-FFF2-40B4-BE49-F238E27FC236}">
                  <a16:creationId xmlns:a16="http://schemas.microsoft.com/office/drawing/2014/main" id="{4025EA8E-10F5-0146-9E5F-352379EF6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8961" y="3863942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8" name="Picture 23">
              <a:extLst>
                <a:ext uri="{FF2B5EF4-FFF2-40B4-BE49-F238E27FC236}">
                  <a16:creationId xmlns:a16="http://schemas.microsoft.com/office/drawing/2014/main" id="{D40B4467-CFA1-F614-432E-C09B245B0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4973" y="4841438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9" name="Picture 39">
              <a:extLst>
                <a:ext uri="{FF2B5EF4-FFF2-40B4-BE49-F238E27FC236}">
                  <a16:creationId xmlns:a16="http://schemas.microsoft.com/office/drawing/2014/main" id="{7712A9F0-E0CD-E3BB-F76F-C24A30D8F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5967" y="434731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0" name="Picture 30">
              <a:extLst>
                <a:ext uri="{FF2B5EF4-FFF2-40B4-BE49-F238E27FC236}">
                  <a16:creationId xmlns:a16="http://schemas.microsoft.com/office/drawing/2014/main" id="{2E556922-D016-7F88-D0B5-AEB32F437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1245741" y="4248594"/>
              <a:ext cx="341465" cy="237113"/>
            </a:xfrm>
            <a:prstGeom prst="rect">
              <a:avLst/>
            </a:prstGeom>
          </p:spPr>
        </p:pic>
        <p:pic>
          <p:nvPicPr>
            <p:cNvPr id="4171" name="Picture 44">
              <a:extLst>
                <a:ext uri="{FF2B5EF4-FFF2-40B4-BE49-F238E27FC236}">
                  <a16:creationId xmlns:a16="http://schemas.microsoft.com/office/drawing/2014/main" id="{9E3E51B7-5B7B-5DE6-A05C-EF4A6778F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063940" y="4550523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2" name="Picture 33">
              <a:extLst>
                <a:ext uri="{FF2B5EF4-FFF2-40B4-BE49-F238E27FC236}">
                  <a16:creationId xmlns:a16="http://schemas.microsoft.com/office/drawing/2014/main" id="{F40DC798-C7AD-E850-3D40-2DEF9F5E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1146943" y="4394077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3" name="Picture 44">
              <a:extLst>
                <a:ext uri="{FF2B5EF4-FFF2-40B4-BE49-F238E27FC236}">
                  <a16:creationId xmlns:a16="http://schemas.microsoft.com/office/drawing/2014/main" id="{69E0405E-52AE-918A-E93E-90D137619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527141" y="4600506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4" name="Picture 12">
              <a:extLst>
                <a:ext uri="{FF2B5EF4-FFF2-40B4-BE49-F238E27FC236}">
                  <a16:creationId xmlns:a16="http://schemas.microsoft.com/office/drawing/2014/main" id="{88CF803C-1B3B-E05E-FB06-1067C5541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612272" y="4202439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5" name="Picture 8">
              <a:extLst>
                <a:ext uri="{FF2B5EF4-FFF2-40B4-BE49-F238E27FC236}">
                  <a16:creationId xmlns:a16="http://schemas.microsoft.com/office/drawing/2014/main" id="{B760B919-C3D1-8CCF-9660-CF6BFAA6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 rot="18855419">
              <a:off x="11634249" y="4457494"/>
              <a:ext cx="258400" cy="157785"/>
            </a:xfrm>
            <a:prstGeom prst="rect">
              <a:avLst/>
            </a:prstGeom>
          </p:spPr>
        </p:pic>
        <p:pic>
          <p:nvPicPr>
            <p:cNvPr id="4176" name="Picture 9">
              <a:extLst>
                <a:ext uri="{FF2B5EF4-FFF2-40B4-BE49-F238E27FC236}">
                  <a16:creationId xmlns:a16="http://schemas.microsoft.com/office/drawing/2014/main" id="{AE685652-EDAE-CB9D-5202-F1408695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306617" y="4042560"/>
              <a:ext cx="215860" cy="121091"/>
            </a:xfrm>
            <a:prstGeom prst="rect">
              <a:avLst/>
            </a:prstGeom>
          </p:spPr>
        </p:pic>
        <p:pic>
          <p:nvPicPr>
            <p:cNvPr id="4177" name="Picture 10">
              <a:extLst>
                <a:ext uri="{FF2B5EF4-FFF2-40B4-BE49-F238E27FC236}">
                  <a16:creationId xmlns:a16="http://schemas.microsoft.com/office/drawing/2014/main" id="{5A1A8DD5-E577-8110-F26A-5D4C3935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1296641" y="4266183"/>
              <a:ext cx="223595" cy="154962"/>
            </a:xfrm>
            <a:prstGeom prst="rect">
              <a:avLst/>
            </a:prstGeom>
          </p:spPr>
        </p:pic>
        <p:pic>
          <p:nvPicPr>
            <p:cNvPr id="4178" name="Picture 19">
              <a:extLst>
                <a:ext uri="{FF2B5EF4-FFF2-40B4-BE49-F238E27FC236}">
                  <a16:creationId xmlns:a16="http://schemas.microsoft.com/office/drawing/2014/main" id="{8746BB04-D39F-C779-87FE-C29A8B274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5656" y="4313950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9" name="Picture 21">
              <a:extLst>
                <a:ext uri="{FF2B5EF4-FFF2-40B4-BE49-F238E27FC236}">
                  <a16:creationId xmlns:a16="http://schemas.microsoft.com/office/drawing/2014/main" id="{0AFEE185-ED08-81E0-B5A4-90E4897E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427924" y="4461653"/>
              <a:ext cx="247852" cy="172744"/>
            </a:xfrm>
            <a:prstGeom prst="rect">
              <a:avLst/>
            </a:prstGeom>
          </p:spPr>
        </p:pic>
        <p:pic>
          <p:nvPicPr>
            <p:cNvPr id="4180" name="Picture 26">
              <a:extLst>
                <a:ext uri="{FF2B5EF4-FFF2-40B4-BE49-F238E27FC236}">
                  <a16:creationId xmlns:a16="http://schemas.microsoft.com/office/drawing/2014/main" id="{5716C107-E7A0-42E6-C632-B3A66BAD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6241" y="4248032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1" name="Picture 39">
              <a:extLst>
                <a:ext uri="{FF2B5EF4-FFF2-40B4-BE49-F238E27FC236}">
                  <a16:creationId xmlns:a16="http://schemas.microsoft.com/office/drawing/2014/main" id="{652AB17B-DAC2-FAD0-14A8-F0C624F77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757" y="4005484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2" name="Picture 45">
              <a:extLst>
                <a:ext uri="{FF2B5EF4-FFF2-40B4-BE49-F238E27FC236}">
                  <a16:creationId xmlns:a16="http://schemas.microsoft.com/office/drawing/2014/main" id="{9AF81785-56C6-56AB-48F8-3A61B540D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0268" y="410714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3" name="Picture 46">
              <a:extLst>
                <a:ext uri="{FF2B5EF4-FFF2-40B4-BE49-F238E27FC236}">
                  <a16:creationId xmlns:a16="http://schemas.microsoft.com/office/drawing/2014/main" id="{37C5C523-7F2A-94BC-924F-B2C51A3EE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976" y="4233413"/>
              <a:ext cx="215158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4" name="Picture 47">
              <a:extLst>
                <a:ext uri="{FF2B5EF4-FFF2-40B4-BE49-F238E27FC236}">
                  <a16:creationId xmlns:a16="http://schemas.microsoft.com/office/drawing/2014/main" id="{36675580-C0D1-C79F-09B0-0693D818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6283" y="4494589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5" name="Picture 9">
              <a:extLst>
                <a:ext uri="{FF2B5EF4-FFF2-40B4-BE49-F238E27FC236}">
                  <a16:creationId xmlns:a16="http://schemas.microsoft.com/office/drawing/2014/main" id="{A4278D33-1EF0-CB1F-13E0-EB3D26A1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335698" y="4592610"/>
              <a:ext cx="215860" cy="121091"/>
            </a:xfrm>
            <a:prstGeom prst="rect">
              <a:avLst/>
            </a:prstGeom>
          </p:spPr>
        </p:pic>
        <p:pic>
          <p:nvPicPr>
            <p:cNvPr id="4186" name="Picture 16">
              <a:extLst>
                <a:ext uri="{FF2B5EF4-FFF2-40B4-BE49-F238E27FC236}">
                  <a16:creationId xmlns:a16="http://schemas.microsoft.com/office/drawing/2014/main" id="{37EA6F74-2CE9-5D59-A3EB-B093E904B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11072724" y="4337873"/>
              <a:ext cx="211993" cy="247544"/>
            </a:xfrm>
            <a:prstGeom prst="rect">
              <a:avLst/>
            </a:prstGeom>
          </p:spPr>
        </p:pic>
        <p:pic>
          <p:nvPicPr>
            <p:cNvPr id="4187" name="Picture 39">
              <a:extLst>
                <a:ext uri="{FF2B5EF4-FFF2-40B4-BE49-F238E27FC236}">
                  <a16:creationId xmlns:a16="http://schemas.microsoft.com/office/drawing/2014/main" id="{1C1DF011-64EB-A871-9B44-E24604AAC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305" y="435962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8" name="Picture 30">
              <a:extLst>
                <a:ext uri="{FF2B5EF4-FFF2-40B4-BE49-F238E27FC236}">
                  <a16:creationId xmlns:a16="http://schemas.microsoft.com/office/drawing/2014/main" id="{5251D1FE-F5D2-0957-5FA6-D4C76F46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959948" y="4594828"/>
              <a:ext cx="341465" cy="237113"/>
            </a:xfrm>
            <a:prstGeom prst="rect">
              <a:avLst/>
            </a:prstGeom>
          </p:spPr>
        </p:pic>
        <p:pic>
          <p:nvPicPr>
            <p:cNvPr id="4189" name="Picture 22">
              <a:extLst>
                <a:ext uri="{FF2B5EF4-FFF2-40B4-BE49-F238E27FC236}">
                  <a16:creationId xmlns:a16="http://schemas.microsoft.com/office/drawing/2014/main" id="{69E9434F-37D6-85CF-4F44-8755E945B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887" y="4632286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0" name="Picture 12">
              <a:extLst>
                <a:ext uri="{FF2B5EF4-FFF2-40B4-BE49-F238E27FC236}">
                  <a16:creationId xmlns:a16="http://schemas.microsoft.com/office/drawing/2014/main" id="{43FE88E1-B02F-3357-A014-9E33C757B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0619821" y="4768987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1" name="Picture 33">
              <a:extLst>
                <a:ext uri="{FF2B5EF4-FFF2-40B4-BE49-F238E27FC236}">
                  <a16:creationId xmlns:a16="http://schemas.microsoft.com/office/drawing/2014/main" id="{0273F8AF-8212-AE77-7385-FE21C6128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861150" y="4740311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2" name="Picture 12">
              <a:extLst>
                <a:ext uri="{FF2B5EF4-FFF2-40B4-BE49-F238E27FC236}">
                  <a16:creationId xmlns:a16="http://schemas.microsoft.com/office/drawing/2014/main" id="{237EE538-B9CD-78AD-7F2E-43FAE034C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350293" y="455427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3" name="Picture 8">
              <a:extLst>
                <a:ext uri="{FF2B5EF4-FFF2-40B4-BE49-F238E27FC236}">
                  <a16:creationId xmlns:a16="http://schemas.microsoft.com/office/drawing/2014/main" id="{22AE95AF-00B1-9A7C-579F-6E732276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1423874" y="4691546"/>
              <a:ext cx="258400" cy="157785"/>
            </a:xfrm>
            <a:prstGeom prst="rect">
              <a:avLst/>
            </a:prstGeom>
          </p:spPr>
        </p:pic>
        <p:pic>
          <p:nvPicPr>
            <p:cNvPr id="4194" name="Picture 10">
              <a:extLst>
                <a:ext uri="{FF2B5EF4-FFF2-40B4-BE49-F238E27FC236}">
                  <a16:creationId xmlns:a16="http://schemas.microsoft.com/office/drawing/2014/main" id="{7E709F4F-57EE-7B83-E71C-2FABFCA43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099522" y="3723749"/>
              <a:ext cx="223595" cy="154962"/>
            </a:xfrm>
            <a:prstGeom prst="rect">
              <a:avLst/>
            </a:prstGeom>
          </p:spPr>
        </p:pic>
        <p:pic>
          <p:nvPicPr>
            <p:cNvPr id="4195" name="Picture 19">
              <a:extLst>
                <a:ext uri="{FF2B5EF4-FFF2-40B4-BE49-F238E27FC236}">
                  <a16:creationId xmlns:a16="http://schemas.microsoft.com/office/drawing/2014/main" id="{8FB950D3-5562-4BCB-72DD-7DC86BD89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569" y="3798052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6" name="Picture 35">
              <a:extLst>
                <a:ext uri="{FF2B5EF4-FFF2-40B4-BE49-F238E27FC236}">
                  <a16:creationId xmlns:a16="http://schemas.microsoft.com/office/drawing/2014/main" id="{C4573145-5B2E-F7BA-D248-72A38E175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5373" y="3762900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7" name="Picture 39">
              <a:extLst>
                <a:ext uri="{FF2B5EF4-FFF2-40B4-BE49-F238E27FC236}">
                  <a16:creationId xmlns:a16="http://schemas.microsoft.com/office/drawing/2014/main" id="{20F3F796-71DE-AA33-FEAC-9269E3E33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720" y="4336869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8" name="Picture 45">
              <a:extLst>
                <a:ext uri="{FF2B5EF4-FFF2-40B4-BE49-F238E27FC236}">
                  <a16:creationId xmlns:a16="http://schemas.microsoft.com/office/drawing/2014/main" id="{A332488D-9AE7-01F4-7A8F-0F972885A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0004" y="4443941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9" name="Picture 46">
              <a:extLst>
                <a:ext uri="{FF2B5EF4-FFF2-40B4-BE49-F238E27FC236}">
                  <a16:creationId xmlns:a16="http://schemas.microsoft.com/office/drawing/2014/main" id="{A3A9879E-5B89-3C1C-E79C-5841BC5E5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1286" y="4862301"/>
              <a:ext cx="215158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0" name="Picture 47">
              <a:extLst>
                <a:ext uri="{FF2B5EF4-FFF2-40B4-BE49-F238E27FC236}">
                  <a16:creationId xmlns:a16="http://schemas.microsoft.com/office/drawing/2014/main" id="{9C4F4FFB-C811-254F-1DAD-5DC1D512F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6248" y="4745233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" name="Picture 48">
              <a:extLst>
                <a:ext uri="{FF2B5EF4-FFF2-40B4-BE49-F238E27FC236}">
                  <a16:creationId xmlns:a16="http://schemas.microsoft.com/office/drawing/2014/main" id="{B4C28F52-9D8B-8A7C-714A-32BD2091E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7046" y="4838811"/>
              <a:ext cx="273166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" name="Picture 44">
              <a:extLst>
                <a:ext uri="{FF2B5EF4-FFF2-40B4-BE49-F238E27FC236}">
                  <a16:creationId xmlns:a16="http://schemas.microsoft.com/office/drawing/2014/main" id="{225B6ACA-437D-F3B0-DDD0-701781D57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698147" y="3690365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" name="Picture 12">
              <a:extLst>
                <a:ext uri="{FF2B5EF4-FFF2-40B4-BE49-F238E27FC236}">
                  <a16:creationId xmlns:a16="http://schemas.microsoft.com/office/drawing/2014/main" id="{677CB47B-C08F-ADAE-F218-9E8CA3402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435344" y="406425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4" name="Picture 44">
              <a:extLst>
                <a:ext uri="{FF2B5EF4-FFF2-40B4-BE49-F238E27FC236}">
                  <a16:creationId xmlns:a16="http://schemas.microsoft.com/office/drawing/2014/main" id="{842D1E6F-5C79-ED6D-514A-94006429C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569535" y="4961724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5" name="Picture 19">
              <a:extLst>
                <a:ext uri="{FF2B5EF4-FFF2-40B4-BE49-F238E27FC236}">
                  <a16:creationId xmlns:a16="http://schemas.microsoft.com/office/drawing/2014/main" id="{45BF7F1A-B2C3-E15C-5B09-74F11CBF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682" y="4690494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6" name="Picture 21">
              <a:extLst>
                <a:ext uri="{FF2B5EF4-FFF2-40B4-BE49-F238E27FC236}">
                  <a16:creationId xmlns:a16="http://schemas.microsoft.com/office/drawing/2014/main" id="{40293A1E-80BC-B47F-69D0-AEC3B9543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08173" y="4858688"/>
              <a:ext cx="247852" cy="172744"/>
            </a:xfrm>
            <a:prstGeom prst="rect">
              <a:avLst/>
            </a:prstGeom>
          </p:spPr>
        </p:pic>
        <p:pic>
          <p:nvPicPr>
            <p:cNvPr id="4207" name="Picture 47">
              <a:extLst>
                <a:ext uri="{FF2B5EF4-FFF2-40B4-BE49-F238E27FC236}">
                  <a16:creationId xmlns:a16="http://schemas.microsoft.com/office/drawing/2014/main" id="{EA8A68C9-25AD-DAAC-EB4B-7E2DC09A6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6309" y="4871133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8" name="Picture 9">
              <a:extLst>
                <a:ext uri="{FF2B5EF4-FFF2-40B4-BE49-F238E27FC236}">
                  <a16:creationId xmlns:a16="http://schemas.microsoft.com/office/drawing/2014/main" id="{C171A4E8-F981-BF6A-8BAC-A5869728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325724" y="4969154"/>
              <a:ext cx="215860" cy="121091"/>
            </a:xfrm>
            <a:prstGeom prst="rect">
              <a:avLst/>
            </a:prstGeom>
          </p:spPr>
        </p:pic>
        <p:pic>
          <p:nvPicPr>
            <p:cNvPr id="4209" name="Picture 39">
              <a:extLst>
                <a:ext uri="{FF2B5EF4-FFF2-40B4-BE49-F238E27FC236}">
                  <a16:creationId xmlns:a16="http://schemas.microsoft.com/office/drawing/2014/main" id="{EFA7227C-EBC0-BCD9-40D0-9914549A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4620" y="4917229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0" name="Picture 30">
              <a:extLst>
                <a:ext uri="{FF2B5EF4-FFF2-40B4-BE49-F238E27FC236}">
                  <a16:creationId xmlns:a16="http://schemas.microsoft.com/office/drawing/2014/main" id="{E23C5C50-C437-A94F-7814-454C2CB93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9639758" y="4247909"/>
              <a:ext cx="341465" cy="237113"/>
            </a:xfrm>
            <a:prstGeom prst="rect">
              <a:avLst/>
            </a:prstGeom>
          </p:spPr>
        </p:pic>
        <p:pic>
          <p:nvPicPr>
            <p:cNvPr id="4211" name="Picture 44">
              <a:extLst>
                <a:ext uri="{FF2B5EF4-FFF2-40B4-BE49-F238E27FC236}">
                  <a16:creationId xmlns:a16="http://schemas.microsoft.com/office/drawing/2014/main" id="{4DA3C196-1857-2FB8-44E7-EA63F8BCA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921320" y="4494377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2" name="Picture 9">
              <a:extLst>
                <a:ext uri="{FF2B5EF4-FFF2-40B4-BE49-F238E27FC236}">
                  <a16:creationId xmlns:a16="http://schemas.microsoft.com/office/drawing/2014/main" id="{1598643C-3459-9726-8E93-2D9C981F2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116909" y="3996514"/>
              <a:ext cx="215860" cy="121091"/>
            </a:xfrm>
            <a:prstGeom prst="rect">
              <a:avLst/>
            </a:prstGeom>
          </p:spPr>
        </p:pic>
        <p:pic>
          <p:nvPicPr>
            <p:cNvPr id="4213" name="Picture 10">
              <a:extLst>
                <a:ext uri="{FF2B5EF4-FFF2-40B4-BE49-F238E27FC236}">
                  <a16:creationId xmlns:a16="http://schemas.microsoft.com/office/drawing/2014/main" id="{50F7D14C-550E-64D6-1183-7250EC533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9638452" y="4175380"/>
              <a:ext cx="223595" cy="154962"/>
            </a:xfrm>
            <a:prstGeom prst="rect">
              <a:avLst/>
            </a:prstGeom>
          </p:spPr>
        </p:pic>
        <p:pic>
          <p:nvPicPr>
            <p:cNvPr id="4214" name="Picture 19">
              <a:extLst>
                <a:ext uri="{FF2B5EF4-FFF2-40B4-BE49-F238E27FC236}">
                  <a16:creationId xmlns:a16="http://schemas.microsoft.com/office/drawing/2014/main" id="{BC63C9A6-9198-A205-3D11-3F2687E11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467" y="4223147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5" name="Picture 35">
              <a:extLst>
                <a:ext uri="{FF2B5EF4-FFF2-40B4-BE49-F238E27FC236}">
                  <a16:creationId xmlns:a16="http://schemas.microsoft.com/office/drawing/2014/main" id="{0C97B7CB-9C88-6D6C-B250-2791A8B4A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813" y="414448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6" name="Picture 47">
              <a:extLst>
                <a:ext uri="{FF2B5EF4-FFF2-40B4-BE49-F238E27FC236}">
                  <a16:creationId xmlns:a16="http://schemas.microsoft.com/office/drawing/2014/main" id="{4A3191C2-30C6-014D-316B-EE53F6A71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8094" y="4403786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7" name="Picture 9">
              <a:extLst>
                <a:ext uri="{FF2B5EF4-FFF2-40B4-BE49-F238E27FC236}">
                  <a16:creationId xmlns:a16="http://schemas.microsoft.com/office/drawing/2014/main" id="{F3B27E67-7DF0-8CF9-3D6A-180C2A01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677509" y="4501807"/>
              <a:ext cx="215860" cy="121091"/>
            </a:xfrm>
            <a:prstGeom prst="rect">
              <a:avLst/>
            </a:prstGeom>
          </p:spPr>
        </p:pic>
        <p:pic>
          <p:nvPicPr>
            <p:cNvPr id="4218" name="Picture 16">
              <a:extLst>
                <a:ext uri="{FF2B5EF4-FFF2-40B4-BE49-F238E27FC236}">
                  <a16:creationId xmlns:a16="http://schemas.microsoft.com/office/drawing/2014/main" id="{45666D53-3780-F1C2-E0BE-DBB2E9585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414535" y="4247070"/>
              <a:ext cx="211993" cy="247544"/>
            </a:xfrm>
            <a:prstGeom prst="rect">
              <a:avLst/>
            </a:prstGeom>
          </p:spPr>
        </p:pic>
        <p:pic>
          <p:nvPicPr>
            <p:cNvPr id="4219" name="Picture 17">
              <a:extLst>
                <a:ext uri="{FF2B5EF4-FFF2-40B4-BE49-F238E27FC236}">
                  <a16:creationId xmlns:a16="http://schemas.microsoft.com/office/drawing/2014/main" id="{0952CD78-6976-6A79-3FDE-CF55FCC8C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478988" y="4419713"/>
              <a:ext cx="265080" cy="223270"/>
            </a:xfrm>
            <a:prstGeom prst="rect">
              <a:avLst/>
            </a:prstGeom>
          </p:spPr>
        </p:pic>
        <p:pic>
          <p:nvPicPr>
            <p:cNvPr id="4220" name="Picture 22">
              <a:extLst>
                <a:ext uri="{FF2B5EF4-FFF2-40B4-BE49-F238E27FC236}">
                  <a16:creationId xmlns:a16="http://schemas.microsoft.com/office/drawing/2014/main" id="{7E7429BF-6725-89D9-5DA4-E12E3CAE8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1364" y="3758124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1" name="Picture 39">
              <a:extLst>
                <a:ext uri="{FF2B5EF4-FFF2-40B4-BE49-F238E27FC236}">
                  <a16:creationId xmlns:a16="http://schemas.microsoft.com/office/drawing/2014/main" id="{7E48C103-D25C-0809-6B64-3B1B3D0D6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547" y="3880654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2" name="Picture 30">
              <a:extLst>
                <a:ext uri="{FF2B5EF4-FFF2-40B4-BE49-F238E27FC236}">
                  <a16:creationId xmlns:a16="http://schemas.microsoft.com/office/drawing/2014/main" id="{283CA16B-1B27-0F62-5A80-63ADF011B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139140" y="3870918"/>
              <a:ext cx="341465" cy="237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61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58282 0.43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3" name="Group 4222">
            <a:extLst>
              <a:ext uri="{FF2B5EF4-FFF2-40B4-BE49-F238E27FC236}">
                <a16:creationId xmlns:a16="http://schemas.microsoft.com/office/drawing/2014/main" id="{7F6DE88F-DE45-05B4-39DB-596326D140EE}"/>
              </a:ext>
            </a:extLst>
          </p:cNvPr>
          <p:cNvGrpSpPr>
            <a:grpSpLocks noChangeAspect="1"/>
          </p:cNvGrpSpPr>
          <p:nvPr/>
        </p:nvGrpSpPr>
        <p:grpSpPr>
          <a:xfrm>
            <a:off x="9510901" y="248016"/>
            <a:ext cx="2124004" cy="2553681"/>
            <a:chOff x="9341860" y="3614980"/>
            <a:chExt cx="2596924" cy="31222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858A70-011B-5F1F-ED28-F6617F5701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1860" y="3614980"/>
              <a:ext cx="2596924" cy="3122271"/>
              <a:chOff x="8184524" y="2086545"/>
              <a:chExt cx="3187435" cy="3387037"/>
            </a:xfrm>
          </p:grpSpPr>
          <p:sp>
            <p:nvSpPr>
              <p:cNvPr id="17" name="Freeform: Shape 345">
                <a:extLst>
                  <a:ext uri="{FF2B5EF4-FFF2-40B4-BE49-F238E27FC236}">
                    <a16:creationId xmlns:a16="http://schemas.microsoft.com/office/drawing/2014/main" id="{8E519C30-EBC2-CE18-4226-BD60FF9A7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8" name="Freeform: Shape 2">
                <a:extLst>
                  <a:ext uri="{FF2B5EF4-FFF2-40B4-BE49-F238E27FC236}">
                    <a16:creationId xmlns:a16="http://schemas.microsoft.com/office/drawing/2014/main" id="{3A94ADA8-6F76-31AE-EF92-5FD7C23B6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9" name="Freeform: Shape 6">
                <a:extLst>
                  <a:ext uri="{FF2B5EF4-FFF2-40B4-BE49-F238E27FC236}">
                    <a16:creationId xmlns:a16="http://schemas.microsoft.com/office/drawing/2014/main" id="{261A02F7-6C8E-9256-420F-0D16DF193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0" name="Freeform: Shape 7">
                <a:extLst>
                  <a:ext uri="{FF2B5EF4-FFF2-40B4-BE49-F238E27FC236}">
                    <a16:creationId xmlns:a16="http://schemas.microsoft.com/office/drawing/2014/main" id="{C22043F2-64BE-9B53-43D9-38EFFE195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1" name="Freeform: Shape 8">
                <a:extLst>
                  <a:ext uri="{FF2B5EF4-FFF2-40B4-BE49-F238E27FC236}">
                    <a16:creationId xmlns:a16="http://schemas.microsoft.com/office/drawing/2014/main" id="{23872500-E5B8-73BA-3DBD-FE040B904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2" name="Freeform: Shape 345">
                <a:extLst>
                  <a:ext uri="{FF2B5EF4-FFF2-40B4-BE49-F238E27FC236}">
                    <a16:creationId xmlns:a16="http://schemas.microsoft.com/office/drawing/2014/main" id="{BDC0F441-9361-11FC-7984-49133419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3" name="Freeform: Shape 346">
                <a:extLst>
                  <a:ext uri="{FF2B5EF4-FFF2-40B4-BE49-F238E27FC236}">
                    <a16:creationId xmlns:a16="http://schemas.microsoft.com/office/drawing/2014/main" id="{4B4EE9D9-C4A6-066D-3FF5-616C80A229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4" name="Freeform: Shape 347">
                <a:extLst>
                  <a:ext uri="{FF2B5EF4-FFF2-40B4-BE49-F238E27FC236}">
                    <a16:creationId xmlns:a16="http://schemas.microsoft.com/office/drawing/2014/main" id="{7F418F76-1F80-61CD-3EAF-54487805121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5" name="Freeform: Shape 348">
                <a:extLst>
                  <a:ext uri="{FF2B5EF4-FFF2-40B4-BE49-F238E27FC236}">
                    <a16:creationId xmlns:a16="http://schemas.microsoft.com/office/drawing/2014/main" id="{B73985B5-2604-4C30-092D-4EF5D650ED9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6" name="Freeform: Shape 9">
                <a:extLst>
                  <a:ext uri="{FF2B5EF4-FFF2-40B4-BE49-F238E27FC236}">
                    <a16:creationId xmlns:a16="http://schemas.microsoft.com/office/drawing/2014/main" id="{AA55067D-4A29-9724-CE95-4F17629B3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27" name="Freeform: Shape 428">
                <a:extLst>
                  <a:ext uri="{FF2B5EF4-FFF2-40B4-BE49-F238E27FC236}">
                    <a16:creationId xmlns:a16="http://schemas.microsoft.com/office/drawing/2014/main" id="{2820347C-0E41-3D80-061C-714F233D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pic>
          <p:nvPicPr>
            <p:cNvPr id="28" name="Picture 30">
              <a:extLst>
                <a:ext uri="{FF2B5EF4-FFF2-40B4-BE49-F238E27FC236}">
                  <a16:creationId xmlns:a16="http://schemas.microsoft.com/office/drawing/2014/main" id="{901EE8F4-8895-8D58-7D3B-2AB26337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9953566" y="4412821"/>
              <a:ext cx="274154" cy="23711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6E16C17-6149-80B2-69AE-44043DA0F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10552717" y="4879476"/>
              <a:ext cx="274154" cy="22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1">
              <a:extLst>
                <a:ext uri="{FF2B5EF4-FFF2-40B4-BE49-F238E27FC236}">
                  <a16:creationId xmlns:a16="http://schemas.microsoft.com/office/drawing/2014/main" id="{B9C5BCDE-1EEA-E59B-316E-694A595A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107748" y="4873751"/>
              <a:ext cx="274154" cy="109433"/>
            </a:xfrm>
            <a:prstGeom prst="rect">
              <a:avLst/>
            </a:prstGeom>
          </p:spPr>
        </p:pic>
        <p:pic>
          <p:nvPicPr>
            <p:cNvPr id="31" name="Picture 24">
              <a:extLst>
                <a:ext uri="{FF2B5EF4-FFF2-40B4-BE49-F238E27FC236}">
                  <a16:creationId xmlns:a16="http://schemas.microsoft.com/office/drawing/2014/main" id="{9C87A48A-452A-FE70-471C-2F32A4B24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34619" y="4550920"/>
              <a:ext cx="274154" cy="228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8326BFBC-AF9D-D28E-5A26-E74A518BC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896801" y="442364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7">
              <a:extLst>
                <a:ext uri="{FF2B5EF4-FFF2-40B4-BE49-F238E27FC236}">
                  <a16:creationId xmlns:a16="http://schemas.microsoft.com/office/drawing/2014/main" id="{6B2661BA-7EB4-E1A8-68C7-DB269348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11053387" y="4710643"/>
              <a:ext cx="274154" cy="286613"/>
            </a:xfrm>
            <a:prstGeom prst="rect">
              <a:avLst/>
            </a:prstGeom>
          </p:spPr>
        </p:pic>
        <p:pic>
          <p:nvPicPr>
            <p:cNvPr id="35" name="Picture 49">
              <a:extLst>
                <a:ext uri="{FF2B5EF4-FFF2-40B4-BE49-F238E27FC236}">
                  <a16:creationId xmlns:a16="http://schemas.microsoft.com/office/drawing/2014/main" id="{23BB6A6C-3D9E-7DA4-63FF-7AC3C5D2F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V="1">
              <a:off x="10597210" y="4601052"/>
              <a:ext cx="274154" cy="193621"/>
            </a:xfrm>
            <a:prstGeom prst="rect">
              <a:avLst/>
            </a:prstGeom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id="{25010172-8A2E-7A8F-6AC2-4FC6ED76B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79003" y="4704246"/>
              <a:ext cx="274154" cy="163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4">
              <a:extLst>
                <a:ext uri="{FF2B5EF4-FFF2-40B4-BE49-F238E27FC236}">
                  <a16:creationId xmlns:a16="http://schemas.microsoft.com/office/drawing/2014/main" id="{E6DD5D2D-3408-C7F8-5E53-5BA7EEAEE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771765" y="4714749"/>
              <a:ext cx="274154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D495B3EB-40AA-9F32-FCD2-124C8F892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505" y="4450278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2">
              <a:extLst>
                <a:ext uri="{FF2B5EF4-FFF2-40B4-BE49-F238E27FC236}">
                  <a16:creationId xmlns:a16="http://schemas.microsoft.com/office/drawing/2014/main" id="{04089F1C-3EA2-F014-A097-A7D424366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569994" y="4576155"/>
              <a:ext cx="274154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3">
              <a:extLst>
                <a:ext uri="{FF2B5EF4-FFF2-40B4-BE49-F238E27FC236}">
                  <a16:creationId xmlns:a16="http://schemas.microsoft.com/office/drawing/2014/main" id="{8858CD42-80BE-2722-C46A-611940E03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9874367" y="4564869"/>
              <a:ext cx="356003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7B276D77-22B8-A933-E7DA-BB165C15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706144" y="4427020"/>
              <a:ext cx="201912" cy="174632"/>
            </a:xfrm>
            <a:prstGeom prst="rect">
              <a:avLst/>
            </a:prstGeom>
          </p:spPr>
        </p:pic>
        <p:pic>
          <p:nvPicPr>
            <p:cNvPr id="42" name="Picture 28">
              <a:extLst>
                <a:ext uri="{FF2B5EF4-FFF2-40B4-BE49-F238E27FC236}">
                  <a16:creationId xmlns:a16="http://schemas.microsoft.com/office/drawing/2014/main" id="{5DC35BBC-E872-C4E7-4DFB-B0825BDDB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11132024" y="4392235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1">
              <a:extLst>
                <a:ext uri="{FF2B5EF4-FFF2-40B4-BE49-F238E27FC236}">
                  <a16:creationId xmlns:a16="http://schemas.microsoft.com/office/drawing/2014/main" id="{553B5EDD-E2BC-CFA1-0499-72BE8D16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460259" y="4620725"/>
              <a:ext cx="201910" cy="80596"/>
            </a:xfrm>
            <a:prstGeom prst="rect">
              <a:avLst/>
            </a:prstGeom>
          </p:spPr>
        </p:pic>
        <p:pic>
          <p:nvPicPr>
            <p:cNvPr id="44" name="Picture 24">
              <a:extLst>
                <a:ext uri="{FF2B5EF4-FFF2-40B4-BE49-F238E27FC236}">
                  <a16:creationId xmlns:a16="http://schemas.microsoft.com/office/drawing/2014/main" id="{9C28A749-E808-0E03-9418-54EC4863E6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626524" y="4453165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3">
              <a:extLst>
                <a:ext uri="{FF2B5EF4-FFF2-40B4-BE49-F238E27FC236}">
                  <a16:creationId xmlns:a16="http://schemas.microsoft.com/office/drawing/2014/main" id="{7C224B22-BC3F-AFC5-BEA4-E93D7778B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446062" y="4424608"/>
              <a:ext cx="201911" cy="13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7">
              <a:extLst>
                <a:ext uri="{FF2B5EF4-FFF2-40B4-BE49-F238E27FC236}">
                  <a16:creationId xmlns:a16="http://schemas.microsoft.com/office/drawing/2014/main" id="{0D920FE7-2AF9-8403-F3CB-907FBB63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10446965" y="4730160"/>
              <a:ext cx="201912" cy="211088"/>
            </a:xfrm>
            <a:prstGeom prst="rect">
              <a:avLst/>
            </a:prstGeom>
          </p:spPr>
        </p:pic>
        <p:pic>
          <p:nvPicPr>
            <p:cNvPr id="47" name="Picture 49">
              <a:extLst>
                <a:ext uri="{FF2B5EF4-FFF2-40B4-BE49-F238E27FC236}">
                  <a16:creationId xmlns:a16="http://schemas.microsoft.com/office/drawing/2014/main" id="{302D41EA-2145-EAC1-6787-942B84718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V="1">
              <a:off x="11290943" y="4673639"/>
              <a:ext cx="201913" cy="142600"/>
            </a:xfrm>
            <a:prstGeom prst="rect">
              <a:avLst/>
            </a:prstGeom>
          </p:spPr>
        </p:pic>
        <p:pic>
          <p:nvPicPr>
            <p:cNvPr id="48" name="Picture 12">
              <a:extLst>
                <a:ext uri="{FF2B5EF4-FFF2-40B4-BE49-F238E27FC236}">
                  <a16:creationId xmlns:a16="http://schemas.microsoft.com/office/drawing/2014/main" id="{EED1363E-28D0-6F37-3627-18CBF87DB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942174" y="4596457"/>
              <a:ext cx="201913" cy="12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4">
              <a:extLst>
                <a:ext uri="{FF2B5EF4-FFF2-40B4-BE49-F238E27FC236}">
                  <a16:creationId xmlns:a16="http://schemas.microsoft.com/office/drawing/2014/main" id="{C22ABF47-E2F2-3343-AFAB-769CC82E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269597" y="4749406"/>
              <a:ext cx="201912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2">
              <a:extLst>
                <a:ext uri="{FF2B5EF4-FFF2-40B4-BE49-F238E27FC236}">
                  <a16:creationId xmlns:a16="http://schemas.microsoft.com/office/drawing/2014/main" id="{FE18A673-348C-157C-79E6-FA37229C6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029" y="4494877"/>
              <a:ext cx="201912" cy="13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FA4CF88D-28EA-7FF6-CB7B-59279D023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0326071" y="4374517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3">
              <a:extLst>
                <a:ext uri="{FF2B5EF4-FFF2-40B4-BE49-F238E27FC236}">
                  <a16:creationId xmlns:a16="http://schemas.microsoft.com/office/drawing/2014/main" id="{9F8FD454-56A9-F654-C8EA-6836C5CF1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498864" y="4376014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9">
              <a:extLst>
                <a:ext uri="{FF2B5EF4-FFF2-40B4-BE49-F238E27FC236}">
                  <a16:creationId xmlns:a16="http://schemas.microsoft.com/office/drawing/2014/main" id="{6F165913-B5C2-5100-93CB-EF511A2B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989681" y="4206786"/>
              <a:ext cx="173309" cy="121091"/>
            </a:xfrm>
            <a:prstGeom prst="rect">
              <a:avLst/>
            </a:prstGeom>
          </p:spPr>
        </p:pic>
        <p:pic>
          <p:nvPicPr>
            <p:cNvPr id="54" name="Picture 10">
              <a:extLst>
                <a:ext uri="{FF2B5EF4-FFF2-40B4-BE49-F238E27FC236}">
                  <a16:creationId xmlns:a16="http://schemas.microsoft.com/office/drawing/2014/main" id="{716E9504-48B6-872A-10F5-75D8B8C8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9981231" y="4430409"/>
              <a:ext cx="179519" cy="154962"/>
            </a:xfrm>
            <a:prstGeom prst="rect">
              <a:avLst/>
            </a:prstGeom>
          </p:spPr>
        </p:pic>
        <p:pic>
          <p:nvPicPr>
            <p:cNvPr id="55" name="Picture 11">
              <a:extLst>
                <a:ext uri="{FF2B5EF4-FFF2-40B4-BE49-F238E27FC236}">
                  <a16:creationId xmlns:a16="http://schemas.microsoft.com/office/drawing/2014/main" id="{EB9778FF-E879-DA7C-5000-7454E291D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2427" y="4159928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78CB9816-5B8B-1DA5-1358-D2239982B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018" y="4693126"/>
              <a:ext cx="298916" cy="17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3">
              <a:extLst>
                <a:ext uri="{FF2B5EF4-FFF2-40B4-BE49-F238E27FC236}">
                  <a16:creationId xmlns:a16="http://schemas.microsoft.com/office/drawing/2014/main" id="{FD3BAB80-39EF-0E59-AAFC-0C5895829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3359" y="4100502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4">
              <a:extLst>
                <a:ext uri="{FF2B5EF4-FFF2-40B4-BE49-F238E27FC236}">
                  <a16:creationId xmlns:a16="http://schemas.microsoft.com/office/drawing/2014/main" id="{D2CF2303-3FAA-8897-E4A2-AC96D3C6F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9350" y="3808345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5">
              <a:extLst>
                <a:ext uri="{FF2B5EF4-FFF2-40B4-BE49-F238E27FC236}">
                  <a16:creationId xmlns:a16="http://schemas.microsoft.com/office/drawing/2014/main" id="{09F26689-46D9-67CE-A68E-26C480347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0555555" y="4299206"/>
              <a:ext cx="179519" cy="202382"/>
            </a:xfrm>
            <a:prstGeom prst="rect">
              <a:avLst/>
            </a:prstGeom>
          </p:spPr>
        </p:pic>
        <p:pic>
          <p:nvPicPr>
            <p:cNvPr id="60" name="Picture 16">
              <a:extLst>
                <a:ext uri="{FF2B5EF4-FFF2-40B4-BE49-F238E27FC236}">
                  <a16:creationId xmlns:a16="http://schemas.microsoft.com/office/drawing/2014/main" id="{AA4E8C21-417E-E6AE-2C22-89C9E926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725946" y="3952049"/>
              <a:ext cx="170204" cy="247544"/>
            </a:xfrm>
            <a:prstGeom prst="rect">
              <a:avLst/>
            </a:prstGeom>
          </p:spPr>
        </p:pic>
        <p:pic>
          <p:nvPicPr>
            <p:cNvPr id="61" name="Picture 17">
              <a:extLst>
                <a:ext uri="{FF2B5EF4-FFF2-40B4-BE49-F238E27FC236}">
                  <a16:creationId xmlns:a16="http://schemas.microsoft.com/office/drawing/2014/main" id="{889E8D6C-DB28-AF24-FEAD-C9E8FCEB6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550731" y="3957958"/>
              <a:ext cx="212826" cy="223270"/>
            </a:xfrm>
            <a:prstGeom prst="rect">
              <a:avLst/>
            </a:prstGeom>
          </p:spPr>
        </p:pic>
        <p:pic>
          <p:nvPicPr>
            <p:cNvPr id="62" name="Picture 18">
              <a:extLst>
                <a:ext uri="{FF2B5EF4-FFF2-40B4-BE49-F238E27FC236}">
                  <a16:creationId xmlns:a16="http://schemas.microsoft.com/office/drawing/2014/main" id="{54CAAF99-F912-A172-612A-0BF9E9165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0258" y="3693412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9">
              <a:extLst>
                <a:ext uri="{FF2B5EF4-FFF2-40B4-BE49-F238E27FC236}">
                  <a16:creationId xmlns:a16="http://schemas.microsoft.com/office/drawing/2014/main" id="{4CDC6CE1-08AA-9CBC-7BDD-4D425071C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345" y="4478176"/>
              <a:ext cx="175850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" name="Picture 20">
              <a:extLst>
                <a:ext uri="{FF2B5EF4-FFF2-40B4-BE49-F238E27FC236}">
                  <a16:creationId xmlns:a16="http://schemas.microsoft.com/office/drawing/2014/main" id="{0BB643CC-9091-2145-F2A7-D80A6DEE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1239647" y="3993032"/>
              <a:ext cx="191374" cy="143671"/>
            </a:xfrm>
            <a:prstGeom prst="rect">
              <a:avLst/>
            </a:prstGeom>
          </p:spPr>
        </p:pic>
        <p:pic>
          <p:nvPicPr>
            <p:cNvPr id="4097" name="Picture 21">
              <a:extLst>
                <a:ext uri="{FF2B5EF4-FFF2-40B4-BE49-F238E27FC236}">
                  <a16:creationId xmlns:a16="http://schemas.microsoft.com/office/drawing/2014/main" id="{620D7222-9567-CD8C-049A-FD18D900F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117296" y="4625879"/>
              <a:ext cx="198994" cy="172744"/>
            </a:xfrm>
            <a:prstGeom prst="rect">
              <a:avLst/>
            </a:prstGeom>
          </p:spPr>
        </p:pic>
        <p:pic>
          <p:nvPicPr>
            <p:cNvPr id="4103" name="Picture 22">
              <a:extLst>
                <a:ext uri="{FF2B5EF4-FFF2-40B4-BE49-F238E27FC236}">
                  <a16:creationId xmlns:a16="http://schemas.microsoft.com/office/drawing/2014/main" id="{BE608F40-DFE7-6150-C064-049AD6B72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6310" y="3793727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23">
              <a:extLst>
                <a:ext uri="{FF2B5EF4-FFF2-40B4-BE49-F238E27FC236}">
                  <a16:creationId xmlns:a16="http://schemas.microsoft.com/office/drawing/2014/main" id="{8557A4BC-AEC0-E474-5DB5-E05CC487B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336" y="3746270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24">
              <a:extLst>
                <a:ext uri="{FF2B5EF4-FFF2-40B4-BE49-F238E27FC236}">
                  <a16:creationId xmlns:a16="http://schemas.microsoft.com/office/drawing/2014/main" id="{D9C8C557-BB9A-CFDB-56F7-D49FAEF9A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952" y="4834953"/>
              <a:ext cx="229762" cy="1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7" name="Picture 25">
              <a:extLst>
                <a:ext uri="{FF2B5EF4-FFF2-40B4-BE49-F238E27FC236}">
                  <a16:creationId xmlns:a16="http://schemas.microsoft.com/office/drawing/2014/main" id="{6A86B7D6-7700-1270-0624-8FA58E8DB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820" y="4798669"/>
              <a:ext cx="126736" cy="19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Picture 26">
              <a:extLst>
                <a:ext uri="{FF2B5EF4-FFF2-40B4-BE49-F238E27FC236}">
                  <a16:creationId xmlns:a16="http://schemas.microsoft.com/office/drawing/2014/main" id="{6EB51A52-AC3A-3E2F-E661-3CB9968C0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003" y="4301822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27">
              <a:extLst>
                <a:ext uri="{FF2B5EF4-FFF2-40B4-BE49-F238E27FC236}">
                  <a16:creationId xmlns:a16="http://schemas.microsoft.com/office/drawing/2014/main" id="{07DB79B7-5087-A028-44EA-71D878274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520057" y="4090653"/>
              <a:ext cx="212826" cy="222988"/>
            </a:xfrm>
            <a:prstGeom prst="rect">
              <a:avLst/>
            </a:prstGeom>
          </p:spPr>
        </p:pic>
        <p:pic>
          <p:nvPicPr>
            <p:cNvPr id="4110" name="Picture 28">
              <a:extLst>
                <a:ext uri="{FF2B5EF4-FFF2-40B4-BE49-F238E27FC236}">
                  <a16:creationId xmlns:a16="http://schemas.microsoft.com/office/drawing/2014/main" id="{B260186A-C0A2-8B5B-A3AE-6B5F29776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7034" y="4045292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29">
              <a:extLst>
                <a:ext uri="{FF2B5EF4-FFF2-40B4-BE49-F238E27FC236}">
                  <a16:creationId xmlns:a16="http://schemas.microsoft.com/office/drawing/2014/main" id="{52912C81-EECD-EEF6-3A0F-AAE8C19E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43064" y="4004054"/>
              <a:ext cx="408717" cy="162866"/>
            </a:xfrm>
            <a:prstGeom prst="rect">
              <a:avLst/>
            </a:prstGeom>
          </p:spPr>
        </p:pic>
        <p:pic>
          <p:nvPicPr>
            <p:cNvPr id="4112" name="Picture 30">
              <a:extLst>
                <a:ext uri="{FF2B5EF4-FFF2-40B4-BE49-F238E27FC236}">
                  <a16:creationId xmlns:a16="http://schemas.microsoft.com/office/drawing/2014/main" id="{07E0517B-438D-3CA8-4519-E9F23954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09069" y="4010722"/>
              <a:ext cx="198995" cy="172744"/>
            </a:xfrm>
            <a:prstGeom prst="rect">
              <a:avLst/>
            </a:prstGeom>
          </p:spPr>
        </p:pic>
        <p:pic>
          <p:nvPicPr>
            <p:cNvPr id="4113" name="Picture 31">
              <a:extLst>
                <a:ext uri="{FF2B5EF4-FFF2-40B4-BE49-F238E27FC236}">
                  <a16:creationId xmlns:a16="http://schemas.microsoft.com/office/drawing/2014/main" id="{EEF2BE66-46FD-35D7-957B-482FD118B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826929" y="4812442"/>
              <a:ext cx="408717" cy="163148"/>
            </a:xfrm>
            <a:prstGeom prst="rect">
              <a:avLst/>
            </a:prstGeom>
          </p:spPr>
        </p:pic>
        <p:pic>
          <p:nvPicPr>
            <p:cNvPr id="4114" name="Picture 32">
              <a:extLst>
                <a:ext uri="{FF2B5EF4-FFF2-40B4-BE49-F238E27FC236}">
                  <a16:creationId xmlns:a16="http://schemas.microsoft.com/office/drawing/2014/main" id="{3DE004A1-6D35-A823-3358-489F13D9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>
            <a:xfrm>
              <a:off x="10887824" y="3875350"/>
              <a:ext cx="263915" cy="228633"/>
            </a:xfrm>
            <a:prstGeom prst="rect">
              <a:avLst/>
            </a:prstGeom>
          </p:spPr>
        </p:pic>
        <p:pic>
          <p:nvPicPr>
            <p:cNvPr id="4115" name="Picture 33">
              <a:extLst>
                <a:ext uri="{FF2B5EF4-FFF2-40B4-BE49-F238E27FC236}">
                  <a16:creationId xmlns:a16="http://schemas.microsoft.com/office/drawing/2014/main" id="{2AD427D4-2BEE-C1E3-3A30-88BC3F8CE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5006" y="4602251"/>
              <a:ext cx="313876" cy="142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6" name="Picture 35">
              <a:extLst>
                <a:ext uri="{FF2B5EF4-FFF2-40B4-BE49-F238E27FC236}">
                  <a16:creationId xmlns:a16="http://schemas.microsoft.com/office/drawing/2014/main" id="{A4902437-7B63-851A-9136-2BEE9CE16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376" y="4380790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7" name="Picture 36">
              <a:extLst>
                <a:ext uri="{FF2B5EF4-FFF2-40B4-BE49-F238E27FC236}">
                  <a16:creationId xmlns:a16="http://schemas.microsoft.com/office/drawing/2014/main" id="{81204871-493A-8C38-553A-5DA6316CC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6831" y="4305220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8" name="Picture 37">
              <a:extLst>
                <a:ext uri="{FF2B5EF4-FFF2-40B4-BE49-F238E27FC236}">
                  <a16:creationId xmlns:a16="http://schemas.microsoft.com/office/drawing/2014/main" id="{70C61C4E-5B4C-24DF-9693-7005F0BBA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5000" y="4926838"/>
              <a:ext cx="163712" cy="1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9" name="Picture 38">
              <a:extLst>
                <a:ext uri="{FF2B5EF4-FFF2-40B4-BE49-F238E27FC236}">
                  <a16:creationId xmlns:a16="http://schemas.microsoft.com/office/drawing/2014/main" id="{D556FEE1-A0F3-CF07-0523-89F8A793B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10702459" y="3877434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0" name="Picture 39">
              <a:extLst>
                <a:ext uri="{FF2B5EF4-FFF2-40B4-BE49-F238E27FC236}">
                  <a16:creationId xmlns:a16="http://schemas.microsoft.com/office/drawing/2014/main" id="{2390D005-364F-0422-2E40-0B518B8AF8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7271" y="4152841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1" name="Picture 40">
              <a:extLst>
                <a:ext uri="{FF2B5EF4-FFF2-40B4-BE49-F238E27FC236}">
                  <a16:creationId xmlns:a16="http://schemas.microsoft.com/office/drawing/2014/main" id="{13A57637-0AEA-2253-F08F-AE53DE7C5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6073" y="4326062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2" name="Picture 41">
              <a:extLst>
                <a:ext uri="{FF2B5EF4-FFF2-40B4-BE49-F238E27FC236}">
                  <a16:creationId xmlns:a16="http://schemas.microsoft.com/office/drawing/2014/main" id="{694B033E-864C-80E4-F646-6DBD27199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509" y="3691439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3" name="Picture 44">
              <a:extLst>
                <a:ext uri="{FF2B5EF4-FFF2-40B4-BE49-F238E27FC236}">
                  <a16:creationId xmlns:a16="http://schemas.microsoft.com/office/drawing/2014/main" id="{607329DC-6D82-C48C-7350-84EA29ED5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9728792" y="3855039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4" name="Picture 45">
              <a:extLst>
                <a:ext uri="{FF2B5EF4-FFF2-40B4-BE49-F238E27FC236}">
                  <a16:creationId xmlns:a16="http://schemas.microsoft.com/office/drawing/2014/main" id="{2CE73C62-92B5-686E-7C2B-82E4E0C89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2764" y="4261933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5" name="Picture 46">
              <a:extLst>
                <a:ext uri="{FF2B5EF4-FFF2-40B4-BE49-F238E27FC236}">
                  <a16:creationId xmlns:a16="http://schemas.microsoft.com/office/drawing/2014/main" id="{3611FB6D-C221-8D2B-9F2A-A7796F4AD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1902" y="4397639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6" name="Picture 47">
              <a:extLst>
                <a:ext uri="{FF2B5EF4-FFF2-40B4-BE49-F238E27FC236}">
                  <a16:creationId xmlns:a16="http://schemas.microsoft.com/office/drawing/2014/main" id="{7BA4AFAB-90AA-DD78-3E3E-4698EFB6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7407" y="4658815"/>
              <a:ext cx="165405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7" name="Picture 48">
              <a:extLst>
                <a:ext uri="{FF2B5EF4-FFF2-40B4-BE49-F238E27FC236}">
                  <a16:creationId xmlns:a16="http://schemas.microsoft.com/office/drawing/2014/main" id="{6FC5A1B7-3C93-0E92-001C-8AE9136A8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888" y="4430830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8" name="Picture 49">
              <a:extLst>
                <a:ext uri="{FF2B5EF4-FFF2-40B4-BE49-F238E27FC236}">
                  <a16:creationId xmlns:a16="http://schemas.microsoft.com/office/drawing/2014/main" id="{6A411E8B-A55B-FC22-EC98-63FDDEBA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111833" y="4299616"/>
              <a:ext cx="288190" cy="204075"/>
            </a:xfrm>
            <a:prstGeom prst="rect">
              <a:avLst/>
            </a:prstGeom>
          </p:spPr>
        </p:pic>
        <p:pic>
          <p:nvPicPr>
            <p:cNvPr id="4129" name="Picture 9">
              <a:extLst>
                <a:ext uri="{FF2B5EF4-FFF2-40B4-BE49-F238E27FC236}">
                  <a16:creationId xmlns:a16="http://schemas.microsoft.com/office/drawing/2014/main" id="{1DA3D2E6-1FC6-F31F-FDB6-67BF1276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018762" y="4756836"/>
              <a:ext cx="173309" cy="121091"/>
            </a:xfrm>
            <a:prstGeom prst="rect">
              <a:avLst/>
            </a:prstGeom>
          </p:spPr>
        </p:pic>
        <p:pic>
          <p:nvPicPr>
            <p:cNvPr id="4130" name="Picture 11">
              <a:extLst>
                <a:ext uri="{FF2B5EF4-FFF2-40B4-BE49-F238E27FC236}">
                  <a16:creationId xmlns:a16="http://schemas.microsoft.com/office/drawing/2014/main" id="{089E3CC0-9D38-F515-6B3E-D68064621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508" y="4709978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1" name="Picture 13">
              <a:extLst>
                <a:ext uri="{FF2B5EF4-FFF2-40B4-BE49-F238E27FC236}">
                  <a16:creationId xmlns:a16="http://schemas.microsoft.com/office/drawing/2014/main" id="{3D4BE3F9-3BA8-8623-8F63-01761691F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440" y="4650552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2" name="Picture 14">
              <a:extLst>
                <a:ext uri="{FF2B5EF4-FFF2-40B4-BE49-F238E27FC236}">
                  <a16:creationId xmlns:a16="http://schemas.microsoft.com/office/drawing/2014/main" id="{D896378B-0770-2505-A9DF-1B1D84869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223" y="4137120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3" name="Picture 17">
              <a:extLst>
                <a:ext uri="{FF2B5EF4-FFF2-40B4-BE49-F238E27FC236}">
                  <a16:creationId xmlns:a16="http://schemas.microsoft.com/office/drawing/2014/main" id="{6B8989FE-9BBB-CFB1-C372-F8FCCAFC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666046" y="4638349"/>
              <a:ext cx="212826" cy="223270"/>
            </a:xfrm>
            <a:prstGeom prst="rect">
              <a:avLst/>
            </a:prstGeom>
          </p:spPr>
        </p:pic>
        <p:pic>
          <p:nvPicPr>
            <p:cNvPr id="4134" name="Picture 20">
              <a:extLst>
                <a:ext uri="{FF2B5EF4-FFF2-40B4-BE49-F238E27FC236}">
                  <a16:creationId xmlns:a16="http://schemas.microsoft.com/office/drawing/2014/main" id="{5D6EAF79-CEDC-08AB-C5BD-EF4BD87ED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1225163" y="4566514"/>
              <a:ext cx="191374" cy="143671"/>
            </a:xfrm>
            <a:prstGeom prst="rect">
              <a:avLst/>
            </a:prstGeom>
          </p:spPr>
        </p:pic>
        <p:pic>
          <p:nvPicPr>
            <p:cNvPr id="4135" name="Picture 23">
              <a:extLst>
                <a:ext uri="{FF2B5EF4-FFF2-40B4-BE49-F238E27FC236}">
                  <a16:creationId xmlns:a16="http://schemas.microsoft.com/office/drawing/2014/main" id="{B45D07AF-5F99-960E-1435-9AB1DBE41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41" y="4577058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6" name="Picture 27">
              <a:extLst>
                <a:ext uri="{FF2B5EF4-FFF2-40B4-BE49-F238E27FC236}">
                  <a16:creationId xmlns:a16="http://schemas.microsoft.com/office/drawing/2014/main" id="{B4489DDB-D8EC-245D-D4CD-02C09606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549138" y="4640703"/>
              <a:ext cx="212826" cy="222988"/>
            </a:xfrm>
            <a:prstGeom prst="rect">
              <a:avLst/>
            </a:prstGeom>
          </p:spPr>
        </p:pic>
        <p:pic>
          <p:nvPicPr>
            <p:cNvPr id="4137" name="Picture 29">
              <a:extLst>
                <a:ext uri="{FF2B5EF4-FFF2-40B4-BE49-F238E27FC236}">
                  <a16:creationId xmlns:a16="http://schemas.microsoft.com/office/drawing/2014/main" id="{3A46E1AD-D465-FE73-4FD7-61DE7C79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72145" y="4554104"/>
              <a:ext cx="408717" cy="162866"/>
            </a:xfrm>
            <a:prstGeom prst="rect">
              <a:avLst/>
            </a:prstGeom>
          </p:spPr>
        </p:pic>
        <p:pic>
          <p:nvPicPr>
            <p:cNvPr id="4138" name="Picture 30">
              <a:extLst>
                <a:ext uri="{FF2B5EF4-FFF2-40B4-BE49-F238E27FC236}">
                  <a16:creationId xmlns:a16="http://schemas.microsoft.com/office/drawing/2014/main" id="{878CDCDE-7EC3-EDCC-3B2B-34C3B08C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38150" y="4560772"/>
              <a:ext cx="198995" cy="172744"/>
            </a:xfrm>
            <a:prstGeom prst="rect">
              <a:avLst/>
            </a:prstGeom>
          </p:spPr>
        </p:pic>
        <p:pic>
          <p:nvPicPr>
            <p:cNvPr id="4139" name="Picture 34">
              <a:extLst>
                <a:ext uri="{FF2B5EF4-FFF2-40B4-BE49-F238E27FC236}">
                  <a16:creationId xmlns:a16="http://schemas.microsoft.com/office/drawing/2014/main" id="{FA0513A8-5386-EE29-D814-D431754DA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994" y="4584671"/>
              <a:ext cx="322344" cy="200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0" name="Picture 38">
              <a:extLst>
                <a:ext uri="{FF2B5EF4-FFF2-40B4-BE49-F238E27FC236}">
                  <a16:creationId xmlns:a16="http://schemas.microsoft.com/office/drawing/2014/main" id="{FC014460-26F5-CA9C-AB58-9B4E1ABE2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10479423" y="4447529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1" name="Picture 39">
              <a:extLst>
                <a:ext uri="{FF2B5EF4-FFF2-40B4-BE49-F238E27FC236}">
                  <a16:creationId xmlns:a16="http://schemas.microsoft.com/office/drawing/2014/main" id="{6DF2AF63-D2CC-B36C-8462-314916D94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3500" y="4704911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2" name="Picture 44">
              <a:extLst>
                <a:ext uri="{FF2B5EF4-FFF2-40B4-BE49-F238E27FC236}">
                  <a16:creationId xmlns:a16="http://schemas.microsoft.com/office/drawing/2014/main" id="{6EA6EE1A-959E-CAC5-76CB-FDCA43B27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4179" y="4245789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3" name="Picture 22">
              <a:extLst>
                <a:ext uri="{FF2B5EF4-FFF2-40B4-BE49-F238E27FC236}">
                  <a16:creationId xmlns:a16="http://schemas.microsoft.com/office/drawing/2014/main" id="{90588D1F-8E01-469C-B8B2-7E66E4A51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994" y="3988178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4" name="Picture 12">
              <a:extLst>
                <a:ext uri="{FF2B5EF4-FFF2-40B4-BE49-F238E27FC236}">
                  <a16:creationId xmlns:a16="http://schemas.microsoft.com/office/drawing/2014/main" id="{16898CDD-FF48-EB9E-93A9-63B079798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776946" y="4079774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5" name="Picture 44">
              <a:extLst>
                <a:ext uri="{FF2B5EF4-FFF2-40B4-BE49-F238E27FC236}">
                  <a16:creationId xmlns:a16="http://schemas.microsoft.com/office/drawing/2014/main" id="{910EC06D-F4A4-7A7A-7E14-17D190025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39823" y="4287306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6" name="Picture 8">
              <a:extLst>
                <a:ext uri="{FF2B5EF4-FFF2-40B4-BE49-F238E27FC236}">
                  <a16:creationId xmlns:a16="http://schemas.microsoft.com/office/drawing/2014/main" id="{E5D36C85-6D1B-3BF1-5A25-C070ECC8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0575027" y="4074293"/>
              <a:ext cx="258400" cy="157785"/>
            </a:xfrm>
            <a:prstGeom prst="rect">
              <a:avLst/>
            </a:prstGeom>
          </p:spPr>
        </p:pic>
        <p:pic>
          <p:nvPicPr>
            <p:cNvPr id="4147" name="Picture 9">
              <a:extLst>
                <a:ext uri="{FF2B5EF4-FFF2-40B4-BE49-F238E27FC236}">
                  <a16:creationId xmlns:a16="http://schemas.microsoft.com/office/drawing/2014/main" id="{24548182-AF12-2788-B9E1-4F61002C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228955" y="3703953"/>
              <a:ext cx="215860" cy="121091"/>
            </a:xfrm>
            <a:prstGeom prst="rect">
              <a:avLst/>
            </a:prstGeom>
          </p:spPr>
        </p:pic>
        <p:pic>
          <p:nvPicPr>
            <p:cNvPr id="4148" name="Picture 10">
              <a:extLst>
                <a:ext uri="{FF2B5EF4-FFF2-40B4-BE49-F238E27FC236}">
                  <a16:creationId xmlns:a16="http://schemas.microsoft.com/office/drawing/2014/main" id="{58EB883C-4B9A-B0DC-F672-8FE06453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073925" y="4022720"/>
              <a:ext cx="223595" cy="154962"/>
            </a:xfrm>
            <a:prstGeom prst="rect">
              <a:avLst/>
            </a:prstGeom>
          </p:spPr>
        </p:pic>
        <p:pic>
          <p:nvPicPr>
            <p:cNvPr id="4149" name="Picture 21">
              <a:extLst>
                <a:ext uri="{FF2B5EF4-FFF2-40B4-BE49-F238E27FC236}">
                  <a16:creationId xmlns:a16="http://schemas.microsoft.com/office/drawing/2014/main" id="{162CCEF3-D2B2-96B2-A0CC-A98E6EB8A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229931" y="4110442"/>
              <a:ext cx="247852" cy="172744"/>
            </a:xfrm>
            <a:prstGeom prst="rect">
              <a:avLst/>
            </a:prstGeom>
          </p:spPr>
        </p:pic>
        <p:pic>
          <p:nvPicPr>
            <p:cNvPr id="4150" name="Picture 39">
              <a:extLst>
                <a:ext uri="{FF2B5EF4-FFF2-40B4-BE49-F238E27FC236}">
                  <a16:creationId xmlns:a16="http://schemas.microsoft.com/office/drawing/2014/main" id="{27DAAC0A-BA10-A074-CB89-F12CDA35B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8543" y="3923640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1" name="Picture 45">
              <a:extLst>
                <a:ext uri="{FF2B5EF4-FFF2-40B4-BE49-F238E27FC236}">
                  <a16:creationId xmlns:a16="http://schemas.microsoft.com/office/drawing/2014/main" id="{0BEF3FA2-97E7-8849-2C89-E5B7C8886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10518294" y="3858042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2" name="Picture 39">
              <a:extLst>
                <a:ext uri="{FF2B5EF4-FFF2-40B4-BE49-F238E27FC236}">
                  <a16:creationId xmlns:a16="http://schemas.microsoft.com/office/drawing/2014/main" id="{B68CDB49-D60E-7BBE-6B72-5A4B4D198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440" y="426563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3" name="Picture 30">
              <a:extLst>
                <a:ext uri="{FF2B5EF4-FFF2-40B4-BE49-F238E27FC236}">
                  <a16:creationId xmlns:a16="http://schemas.microsoft.com/office/drawing/2014/main" id="{9ACAB004-2B24-2DD2-36B8-732C9EB3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937114" y="4055224"/>
              <a:ext cx="341465" cy="237113"/>
            </a:xfrm>
            <a:prstGeom prst="rect">
              <a:avLst/>
            </a:prstGeom>
          </p:spPr>
        </p:pic>
        <p:pic>
          <p:nvPicPr>
            <p:cNvPr id="4154" name="Picture 22">
              <a:extLst>
                <a:ext uri="{FF2B5EF4-FFF2-40B4-BE49-F238E27FC236}">
                  <a16:creationId xmlns:a16="http://schemas.microsoft.com/office/drawing/2014/main" id="{67723334-5E66-2202-DE60-C1DE6B610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2053" y="4092682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5" name="Picture 33">
              <a:extLst>
                <a:ext uri="{FF2B5EF4-FFF2-40B4-BE49-F238E27FC236}">
                  <a16:creationId xmlns:a16="http://schemas.microsoft.com/office/drawing/2014/main" id="{2A90D3D3-1CE5-F3FB-81B1-486B11114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852809" y="4238348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6" name="Picture 44">
              <a:extLst>
                <a:ext uri="{FF2B5EF4-FFF2-40B4-BE49-F238E27FC236}">
                  <a16:creationId xmlns:a16="http://schemas.microsoft.com/office/drawing/2014/main" id="{5B9C2A55-500F-45A3-FAA9-C637CDDC9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70882" y="4391810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7" name="Picture 12">
              <a:extLst>
                <a:ext uri="{FF2B5EF4-FFF2-40B4-BE49-F238E27FC236}">
                  <a16:creationId xmlns:a16="http://schemas.microsoft.com/office/drawing/2014/main" id="{51447952-6362-A92C-B8E0-3597493BF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327459" y="4014670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8" name="Picture 8">
              <a:extLst>
                <a:ext uri="{FF2B5EF4-FFF2-40B4-BE49-F238E27FC236}">
                  <a16:creationId xmlns:a16="http://schemas.microsoft.com/office/drawing/2014/main" id="{9562305D-5CA3-B1C3-82ED-D7BA261B0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1406086" y="4178797"/>
              <a:ext cx="258400" cy="157785"/>
            </a:xfrm>
            <a:prstGeom prst="rect">
              <a:avLst/>
            </a:prstGeom>
          </p:spPr>
        </p:pic>
        <p:pic>
          <p:nvPicPr>
            <p:cNvPr id="4159" name="Picture 10">
              <a:extLst>
                <a:ext uri="{FF2B5EF4-FFF2-40B4-BE49-F238E27FC236}">
                  <a16:creationId xmlns:a16="http://schemas.microsoft.com/office/drawing/2014/main" id="{B5706C4D-EA66-18C0-25DC-9FEC681B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988014" y="4072813"/>
              <a:ext cx="223595" cy="154962"/>
            </a:xfrm>
            <a:prstGeom prst="rect">
              <a:avLst/>
            </a:prstGeom>
          </p:spPr>
        </p:pic>
        <p:pic>
          <p:nvPicPr>
            <p:cNvPr id="4160" name="Picture 19">
              <a:extLst>
                <a:ext uri="{FF2B5EF4-FFF2-40B4-BE49-F238E27FC236}">
                  <a16:creationId xmlns:a16="http://schemas.microsoft.com/office/drawing/2014/main" id="{71FC2588-5320-11C7-5788-801AC9970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1800" y="421964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1" name="Picture 21">
              <a:extLst>
                <a:ext uri="{FF2B5EF4-FFF2-40B4-BE49-F238E27FC236}">
                  <a16:creationId xmlns:a16="http://schemas.microsoft.com/office/drawing/2014/main" id="{5CCC1B08-14E1-4D6C-54AE-D5D64326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119297" y="4268283"/>
              <a:ext cx="247852" cy="172744"/>
            </a:xfrm>
            <a:prstGeom prst="rect">
              <a:avLst/>
            </a:prstGeom>
          </p:spPr>
        </p:pic>
        <p:pic>
          <p:nvPicPr>
            <p:cNvPr id="4162" name="Picture 26">
              <a:extLst>
                <a:ext uri="{FF2B5EF4-FFF2-40B4-BE49-F238E27FC236}">
                  <a16:creationId xmlns:a16="http://schemas.microsoft.com/office/drawing/2014/main" id="{EBFD55CF-2001-B10B-9AAC-FE000519B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7460" y="3925124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3" name="Picture 39">
              <a:extLst>
                <a:ext uri="{FF2B5EF4-FFF2-40B4-BE49-F238E27FC236}">
                  <a16:creationId xmlns:a16="http://schemas.microsoft.com/office/drawing/2014/main" id="{FAAAC59A-E97B-486E-13E4-2962AD9E0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7710" y="3876548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4" name="Picture 45">
              <a:extLst>
                <a:ext uri="{FF2B5EF4-FFF2-40B4-BE49-F238E27FC236}">
                  <a16:creationId xmlns:a16="http://schemas.microsoft.com/office/drawing/2014/main" id="{9E6A356B-0653-6F2A-4D17-FF8516F8B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7170" y="3904337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5" name="Picture 9">
              <a:extLst>
                <a:ext uri="{FF2B5EF4-FFF2-40B4-BE49-F238E27FC236}">
                  <a16:creationId xmlns:a16="http://schemas.microsoft.com/office/drawing/2014/main" id="{FBD75608-8071-6A53-5BA5-09E24F366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027071" y="4399240"/>
              <a:ext cx="215860" cy="121091"/>
            </a:xfrm>
            <a:prstGeom prst="rect">
              <a:avLst/>
            </a:prstGeom>
          </p:spPr>
        </p:pic>
        <p:pic>
          <p:nvPicPr>
            <p:cNvPr id="4166" name="Picture 16">
              <a:extLst>
                <a:ext uri="{FF2B5EF4-FFF2-40B4-BE49-F238E27FC236}">
                  <a16:creationId xmlns:a16="http://schemas.microsoft.com/office/drawing/2014/main" id="{7C6B15F1-4531-016E-E911-C4D8CDD0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911120" y="4761389"/>
              <a:ext cx="211993" cy="247544"/>
            </a:xfrm>
            <a:prstGeom prst="rect">
              <a:avLst/>
            </a:prstGeom>
          </p:spPr>
        </p:pic>
        <p:pic>
          <p:nvPicPr>
            <p:cNvPr id="4167" name="Picture 22">
              <a:extLst>
                <a:ext uri="{FF2B5EF4-FFF2-40B4-BE49-F238E27FC236}">
                  <a16:creationId xmlns:a16="http://schemas.microsoft.com/office/drawing/2014/main" id="{4025EA8E-10F5-0146-9E5F-352379EF6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8961" y="3863942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8" name="Picture 23">
              <a:extLst>
                <a:ext uri="{FF2B5EF4-FFF2-40B4-BE49-F238E27FC236}">
                  <a16:creationId xmlns:a16="http://schemas.microsoft.com/office/drawing/2014/main" id="{D40B4467-CFA1-F614-432E-C09B245B0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4973" y="4841438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9" name="Picture 39">
              <a:extLst>
                <a:ext uri="{FF2B5EF4-FFF2-40B4-BE49-F238E27FC236}">
                  <a16:creationId xmlns:a16="http://schemas.microsoft.com/office/drawing/2014/main" id="{7712A9F0-E0CD-E3BB-F76F-C24A30D8F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5967" y="434731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0" name="Picture 30">
              <a:extLst>
                <a:ext uri="{FF2B5EF4-FFF2-40B4-BE49-F238E27FC236}">
                  <a16:creationId xmlns:a16="http://schemas.microsoft.com/office/drawing/2014/main" id="{2E556922-D016-7F88-D0B5-AEB32F437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1245741" y="4248594"/>
              <a:ext cx="341465" cy="237113"/>
            </a:xfrm>
            <a:prstGeom prst="rect">
              <a:avLst/>
            </a:prstGeom>
          </p:spPr>
        </p:pic>
        <p:pic>
          <p:nvPicPr>
            <p:cNvPr id="4171" name="Picture 44">
              <a:extLst>
                <a:ext uri="{FF2B5EF4-FFF2-40B4-BE49-F238E27FC236}">
                  <a16:creationId xmlns:a16="http://schemas.microsoft.com/office/drawing/2014/main" id="{9E3E51B7-5B7B-5DE6-A05C-EF4A6778F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063940" y="4550523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2" name="Picture 33">
              <a:extLst>
                <a:ext uri="{FF2B5EF4-FFF2-40B4-BE49-F238E27FC236}">
                  <a16:creationId xmlns:a16="http://schemas.microsoft.com/office/drawing/2014/main" id="{F40DC798-C7AD-E850-3D40-2DEF9F5E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1146943" y="4394077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3" name="Picture 44">
              <a:extLst>
                <a:ext uri="{FF2B5EF4-FFF2-40B4-BE49-F238E27FC236}">
                  <a16:creationId xmlns:a16="http://schemas.microsoft.com/office/drawing/2014/main" id="{69E0405E-52AE-918A-E93E-90D137619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527141" y="4600506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4" name="Picture 12">
              <a:extLst>
                <a:ext uri="{FF2B5EF4-FFF2-40B4-BE49-F238E27FC236}">
                  <a16:creationId xmlns:a16="http://schemas.microsoft.com/office/drawing/2014/main" id="{88CF803C-1B3B-E05E-FB06-1067C5541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612272" y="4202439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5" name="Picture 8">
              <a:extLst>
                <a:ext uri="{FF2B5EF4-FFF2-40B4-BE49-F238E27FC236}">
                  <a16:creationId xmlns:a16="http://schemas.microsoft.com/office/drawing/2014/main" id="{B760B919-C3D1-8CCF-9660-CF6BFAA6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 rot="18855419">
              <a:off x="11634249" y="4457494"/>
              <a:ext cx="258400" cy="157785"/>
            </a:xfrm>
            <a:prstGeom prst="rect">
              <a:avLst/>
            </a:prstGeom>
          </p:spPr>
        </p:pic>
        <p:pic>
          <p:nvPicPr>
            <p:cNvPr id="4176" name="Picture 9">
              <a:extLst>
                <a:ext uri="{FF2B5EF4-FFF2-40B4-BE49-F238E27FC236}">
                  <a16:creationId xmlns:a16="http://schemas.microsoft.com/office/drawing/2014/main" id="{AE685652-EDAE-CB9D-5202-F1408695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306617" y="4042560"/>
              <a:ext cx="215860" cy="121091"/>
            </a:xfrm>
            <a:prstGeom prst="rect">
              <a:avLst/>
            </a:prstGeom>
          </p:spPr>
        </p:pic>
        <p:pic>
          <p:nvPicPr>
            <p:cNvPr id="4177" name="Picture 10">
              <a:extLst>
                <a:ext uri="{FF2B5EF4-FFF2-40B4-BE49-F238E27FC236}">
                  <a16:creationId xmlns:a16="http://schemas.microsoft.com/office/drawing/2014/main" id="{5A1A8DD5-E577-8110-F26A-5D4C3935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1296641" y="4266183"/>
              <a:ext cx="223595" cy="154962"/>
            </a:xfrm>
            <a:prstGeom prst="rect">
              <a:avLst/>
            </a:prstGeom>
          </p:spPr>
        </p:pic>
        <p:pic>
          <p:nvPicPr>
            <p:cNvPr id="4178" name="Picture 19">
              <a:extLst>
                <a:ext uri="{FF2B5EF4-FFF2-40B4-BE49-F238E27FC236}">
                  <a16:creationId xmlns:a16="http://schemas.microsoft.com/office/drawing/2014/main" id="{8746BB04-D39F-C779-87FE-C29A8B274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5656" y="4313950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9" name="Picture 21">
              <a:extLst>
                <a:ext uri="{FF2B5EF4-FFF2-40B4-BE49-F238E27FC236}">
                  <a16:creationId xmlns:a16="http://schemas.microsoft.com/office/drawing/2014/main" id="{0AFEE185-ED08-81E0-B5A4-90E4897E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427924" y="4461653"/>
              <a:ext cx="247852" cy="172744"/>
            </a:xfrm>
            <a:prstGeom prst="rect">
              <a:avLst/>
            </a:prstGeom>
          </p:spPr>
        </p:pic>
        <p:pic>
          <p:nvPicPr>
            <p:cNvPr id="4180" name="Picture 26">
              <a:extLst>
                <a:ext uri="{FF2B5EF4-FFF2-40B4-BE49-F238E27FC236}">
                  <a16:creationId xmlns:a16="http://schemas.microsoft.com/office/drawing/2014/main" id="{5716C107-E7A0-42E6-C632-B3A66BAD7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6241" y="4248032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1" name="Picture 39">
              <a:extLst>
                <a:ext uri="{FF2B5EF4-FFF2-40B4-BE49-F238E27FC236}">
                  <a16:creationId xmlns:a16="http://schemas.microsoft.com/office/drawing/2014/main" id="{652AB17B-DAC2-FAD0-14A8-F0C624F77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757" y="4005484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2" name="Picture 45">
              <a:extLst>
                <a:ext uri="{FF2B5EF4-FFF2-40B4-BE49-F238E27FC236}">
                  <a16:creationId xmlns:a16="http://schemas.microsoft.com/office/drawing/2014/main" id="{9AF81785-56C6-56AB-48F8-3A61B540D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0268" y="410714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3" name="Picture 46">
              <a:extLst>
                <a:ext uri="{FF2B5EF4-FFF2-40B4-BE49-F238E27FC236}">
                  <a16:creationId xmlns:a16="http://schemas.microsoft.com/office/drawing/2014/main" id="{37C5C523-7F2A-94BC-924F-B2C51A3EE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976" y="4233413"/>
              <a:ext cx="215158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4" name="Picture 47">
              <a:extLst>
                <a:ext uri="{FF2B5EF4-FFF2-40B4-BE49-F238E27FC236}">
                  <a16:creationId xmlns:a16="http://schemas.microsoft.com/office/drawing/2014/main" id="{36675580-C0D1-C79F-09B0-0693D818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6283" y="4494589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5" name="Picture 9">
              <a:extLst>
                <a:ext uri="{FF2B5EF4-FFF2-40B4-BE49-F238E27FC236}">
                  <a16:creationId xmlns:a16="http://schemas.microsoft.com/office/drawing/2014/main" id="{A4278D33-1EF0-CB1F-13E0-EB3D26A1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335698" y="4592610"/>
              <a:ext cx="215860" cy="121091"/>
            </a:xfrm>
            <a:prstGeom prst="rect">
              <a:avLst/>
            </a:prstGeom>
          </p:spPr>
        </p:pic>
        <p:pic>
          <p:nvPicPr>
            <p:cNvPr id="4186" name="Picture 16">
              <a:extLst>
                <a:ext uri="{FF2B5EF4-FFF2-40B4-BE49-F238E27FC236}">
                  <a16:creationId xmlns:a16="http://schemas.microsoft.com/office/drawing/2014/main" id="{37EA6F74-2CE9-5D59-A3EB-B093E904B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11072724" y="4337873"/>
              <a:ext cx="211993" cy="247544"/>
            </a:xfrm>
            <a:prstGeom prst="rect">
              <a:avLst/>
            </a:prstGeom>
          </p:spPr>
        </p:pic>
        <p:pic>
          <p:nvPicPr>
            <p:cNvPr id="4187" name="Picture 39">
              <a:extLst>
                <a:ext uri="{FF2B5EF4-FFF2-40B4-BE49-F238E27FC236}">
                  <a16:creationId xmlns:a16="http://schemas.microsoft.com/office/drawing/2014/main" id="{1C1DF011-64EB-A871-9B44-E24604AAC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1305" y="435962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8" name="Picture 30">
              <a:extLst>
                <a:ext uri="{FF2B5EF4-FFF2-40B4-BE49-F238E27FC236}">
                  <a16:creationId xmlns:a16="http://schemas.microsoft.com/office/drawing/2014/main" id="{5251D1FE-F5D2-0957-5FA6-D4C76F46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959948" y="4594828"/>
              <a:ext cx="341465" cy="237113"/>
            </a:xfrm>
            <a:prstGeom prst="rect">
              <a:avLst/>
            </a:prstGeom>
          </p:spPr>
        </p:pic>
        <p:pic>
          <p:nvPicPr>
            <p:cNvPr id="4189" name="Picture 22">
              <a:extLst>
                <a:ext uri="{FF2B5EF4-FFF2-40B4-BE49-F238E27FC236}">
                  <a16:creationId xmlns:a16="http://schemas.microsoft.com/office/drawing/2014/main" id="{69E9434F-37D6-85CF-4F44-8755E945B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4887" y="4632286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0" name="Picture 12">
              <a:extLst>
                <a:ext uri="{FF2B5EF4-FFF2-40B4-BE49-F238E27FC236}">
                  <a16:creationId xmlns:a16="http://schemas.microsoft.com/office/drawing/2014/main" id="{43FE88E1-B02F-3357-A014-9E33C757B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0619821" y="4768987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1" name="Picture 33">
              <a:extLst>
                <a:ext uri="{FF2B5EF4-FFF2-40B4-BE49-F238E27FC236}">
                  <a16:creationId xmlns:a16="http://schemas.microsoft.com/office/drawing/2014/main" id="{0273F8AF-8212-AE77-7385-FE21C6128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861150" y="4740311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2" name="Picture 12">
              <a:extLst>
                <a:ext uri="{FF2B5EF4-FFF2-40B4-BE49-F238E27FC236}">
                  <a16:creationId xmlns:a16="http://schemas.microsoft.com/office/drawing/2014/main" id="{237EE538-B9CD-78AD-7F2E-43FAE034C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350293" y="455427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3" name="Picture 8">
              <a:extLst>
                <a:ext uri="{FF2B5EF4-FFF2-40B4-BE49-F238E27FC236}">
                  <a16:creationId xmlns:a16="http://schemas.microsoft.com/office/drawing/2014/main" id="{22AE95AF-00B1-9A7C-579F-6E7322769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1423874" y="4691546"/>
              <a:ext cx="258400" cy="157785"/>
            </a:xfrm>
            <a:prstGeom prst="rect">
              <a:avLst/>
            </a:prstGeom>
          </p:spPr>
        </p:pic>
        <p:pic>
          <p:nvPicPr>
            <p:cNvPr id="4194" name="Picture 10">
              <a:extLst>
                <a:ext uri="{FF2B5EF4-FFF2-40B4-BE49-F238E27FC236}">
                  <a16:creationId xmlns:a16="http://schemas.microsoft.com/office/drawing/2014/main" id="{7E709F4F-57EE-7B83-E71C-2FABFCA43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099522" y="3723749"/>
              <a:ext cx="223595" cy="154962"/>
            </a:xfrm>
            <a:prstGeom prst="rect">
              <a:avLst/>
            </a:prstGeom>
          </p:spPr>
        </p:pic>
        <p:pic>
          <p:nvPicPr>
            <p:cNvPr id="4195" name="Picture 19">
              <a:extLst>
                <a:ext uri="{FF2B5EF4-FFF2-40B4-BE49-F238E27FC236}">
                  <a16:creationId xmlns:a16="http://schemas.microsoft.com/office/drawing/2014/main" id="{8FB950D3-5562-4BCB-72DD-7DC86BD89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569" y="3798052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6" name="Picture 35">
              <a:extLst>
                <a:ext uri="{FF2B5EF4-FFF2-40B4-BE49-F238E27FC236}">
                  <a16:creationId xmlns:a16="http://schemas.microsoft.com/office/drawing/2014/main" id="{C4573145-5B2E-F7BA-D248-72A38E175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5373" y="3762900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7" name="Picture 39">
              <a:extLst>
                <a:ext uri="{FF2B5EF4-FFF2-40B4-BE49-F238E27FC236}">
                  <a16:creationId xmlns:a16="http://schemas.microsoft.com/office/drawing/2014/main" id="{20F3F796-71DE-AA33-FEAC-9269E3E33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720" y="4336869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8" name="Picture 45">
              <a:extLst>
                <a:ext uri="{FF2B5EF4-FFF2-40B4-BE49-F238E27FC236}">
                  <a16:creationId xmlns:a16="http://schemas.microsoft.com/office/drawing/2014/main" id="{A332488D-9AE7-01F4-7A8F-0F972885A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0004" y="4443941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9" name="Picture 46">
              <a:extLst>
                <a:ext uri="{FF2B5EF4-FFF2-40B4-BE49-F238E27FC236}">
                  <a16:creationId xmlns:a16="http://schemas.microsoft.com/office/drawing/2014/main" id="{A3A9879E-5B89-3C1C-E79C-5841BC5E5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1286" y="4862301"/>
              <a:ext cx="215158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0" name="Picture 47">
              <a:extLst>
                <a:ext uri="{FF2B5EF4-FFF2-40B4-BE49-F238E27FC236}">
                  <a16:creationId xmlns:a16="http://schemas.microsoft.com/office/drawing/2014/main" id="{9C4F4FFB-C811-254F-1DAD-5DC1D512F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6248" y="4745233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" name="Picture 48">
              <a:extLst>
                <a:ext uri="{FF2B5EF4-FFF2-40B4-BE49-F238E27FC236}">
                  <a16:creationId xmlns:a16="http://schemas.microsoft.com/office/drawing/2014/main" id="{B4C28F52-9D8B-8A7C-714A-32BD2091E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7046" y="4838811"/>
              <a:ext cx="273166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" name="Picture 44">
              <a:extLst>
                <a:ext uri="{FF2B5EF4-FFF2-40B4-BE49-F238E27FC236}">
                  <a16:creationId xmlns:a16="http://schemas.microsoft.com/office/drawing/2014/main" id="{225B6ACA-437D-F3B0-DDD0-701781D57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698147" y="3690365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" name="Picture 12">
              <a:extLst>
                <a:ext uri="{FF2B5EF4-FFF2-40B4-BE49-F238E27FC236}">
                  <a16:creationId xmlns:a16="http://schemas.microsoft.com/office/drawing/2014/main" id="{677CB47B-C08F-ADAE-F218-9E8CA3402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435344" y="406425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4" name="Picture 44">
              <a:extLst>
                <a:ext uri="{FF2B5EF4-FFF2-40B4-BE49-F238E27FC236}">
                  <a16:creationId xmlns:a16="http://schemas.microsoft.com/office/drawing/2014/main" id="{842D1E6F-5C79-ED6D-514A-94006429C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569535" y="4961724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5" name="Picture 19">
              <a:extLst>
                <a:ext uri="{FF2B5EF4-FFF2-40B4-BE49-F238E27FC236}">
                  <a16:creationId xmlns:a16="http://schemas.microsoft.com/office/drawing/2014/main" id="{45BF7F1A-B2C3-E15C-5B09-74F11CBF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682" y="4690494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6" name="Picture 21">
              <a:extLst>
                <a:ext uri="{FF2B5EF4-FFF2-40B4-BE49-F238E27FC236}">
                  <a16:creationId xmlns:a16="http://schemas.microsoft.com/office/drawing/2014/main" id="{40293A1E-80BC-B47F-69D0-AEC3B9543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08173" y="4858688"/>
              <a:ext cx="247852" cy="172744"/>
            </a:xfrm>
            <a:prstGeom prst="rect">
              <a:avLst/>
            </a:prstGeom>
          </p:spPr>
        </p:pic>
        <p:pic>
          <p:nvPicPr>
            <p:cNvPr id="4207" name="Picture 47">
              <a:extLst>
                <a:ext uri="{FF2B5EF4-FFF2-40B4-BE49-F238E27FC236}">
                  <a16:creationId xmlns:a16="http://schemas.microsoft.com/office/drawing/2014/main" id="{EA8A68C9-25AD-DAAC-EB4B-7E2DC09A6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6309" y="4871133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8" name="Picture 9">
              <a:extLst>
                <a:ext uri="{FF2B5EF4-FFF2-40B4-BE49-F238E27FC236}">
                  <a16:creationId xmlns:a16="http://schemas.microsoft.com/office/drawing/2014/main" id="{C171A4E8-F981-BF6A-8BAC-A5869728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325724" y="4969154"/>
              <a:ext cx="215860" cy="121091"/>
            </a:xfrm>
            <a:prstGeom prst="rect">
              <a:avLst/>
            </a:prstGeom>
          </p:spPr>
        </p:pic>
        <p:pic>
          <p:nvPicPr>
            <p:cNvPr id="4209" name="Picture 39">
              <a:extLst>
                <a:ext uri="{FF2B5EF4-FFF2-40B4-BE49-F238E27FC236}">
                  <a16:creationId xmlns:a16="http://schemas.microsoft.com/office/drawing/2014/main" id="{EFA7227C-EBC0-BCD9-40D0-9914549A5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4620" y="4917229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0" name="Picture 30">
              <a:extLst>
                <a:ext uri="{FF2B5EF4-FFF2-40B4-BE49-F238E27FC236}">
                  <a16:creationId xmlns:a16="http://schemas.microsoft.com/office/drawing/2014/main" id="{E23C5C50-C437-A94F-7814-454C2CB93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9639758" y="4247909"/>
              <a:ext cx="341465" cy="237113"/>
            </a:xfrm>
            <a:prstGeom prst="rect">
              <a:avLst/>
            </a:prstGeom>
          </p:spPr>
        </p:pic>
        <p:pic>
          <p:nvPicPr>
            <p:cNvPr id="4211" name="Picture 44">
              <a:extLst>
                <a:ext uri="{FF2B5EF4-FFF2-40B4-BE49-F238E27FC236}">
                  <a16:creationId xmlns:a16="http://schemas.microsoft.com/office/drawing/2014/main" id="{4DA3C196-1857-2FB8-44E7-EA63F8BCA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921320" y="4494377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2" name="Picture 9">
              <a:extLst>
                <a:ext uri="{FF2B5EF4-FFF2-40B4-BE49-F238E27FC236}">
                  <a16:creationId xmlns:a16="http://schemas.microsoft.com/office/drawing/2014/main" id="{1598643C-3459-9726-8E93-2D9C981F2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116909" y="3996514"/>
              <a:ext cx="215860" cy="121091"/>
            </a:xfrm>
            <a:prstGeom prst="rect">
              <a:avLst/>
            </a:prstGeom>
          </p:spPr>
        </p:pic>
        <p:pic>
          <p:nvPicPr>
            <p:cNvPr id="4213" name="Picture 10">
              <a:extLst>
                <a:ext uri="{FF2B5EF4-FFF2-40B4-BE49-F238E27FC236}">
                  <a16:creationId xmlns:a16="http://schemas.microsoft.com/office/drawing/2014/main" id="{50F7D14C-550E-64D6-1183-7250EC533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9638452" y="4175380"/>
              <a:ext cx="223595" cy="154962"/>
            </a:xfrm>
            <a:prstGeom prst="rect">
              <a:avLst/>
            </a:prstGeom>
          </p:spPr>
        </p:pic>
        <p:pic>
          <p:nvPicPr>
            <p:cNvPr id="4214" name="Picture 19">
              <a:extLst>
                <a:ext uri="{FF2B5EF4-FFF2-40B4-BE49-F238E27FC236}">
                  <a16:creationId xmlns:a16="http://schemas.microsoft.com/office/drawing/2014/main" id="{BC63C9A6-9198-A205-3D11-3F2687E11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467" y="4223147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5" name="Picture 35">
              <a:extLst>
                <a:ext uri="{FF2B5EF4-FFF2-40B4-BE49-F238E27FC236}">
                  <a16:creationId xmlns:a16="http://schemas.microsoft.com/office/drawing/2014/main" id="{0C97B7CB-9C88-6D6C-B250-2791A8B4A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813" y="414448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6" name="Picture 47">
              <a:extLst>
                <a:ext uri="{FF2B5EF4-FFF2-40B4-BE49-F238E27FC236}">
                  <a16:creationId xmlns:a16="http://schemas.microsoft.com/office/drawing/2014/main" id="{4A3191C2-30C6-014D-316B-EE53F6A71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8094" y="4403786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7" name="Picture 9">
              <a:extLst>
                <a:ext uri="{FF2B5EF4-FFF2-40B4-BE49-F238E27FC236}">
                  <a16:creationId xmlns:a16="http://schemas.microsoft.com/office/drawing/2014/main" id="{F3B27E67-7DF0-8CF9-3D6A-180C2A01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677509" y="4501807"/>
              <a:ext cx="215860" cy="121091"/>
            </a:xfrm>
            <a:prstGeom prst="rect">
              <a:avLst/>
            </a:prstGeom>
          </p:spPr>
        </p:pic>
        <p:pic>
          <p:nvPicPr>
            <p:cNvPr id="4218" name="Picture 16">
              <a:extLst>
                <a:ext uri="{FF2B5EF4-FFF2-40B4-BE49-F238E27FC236}">
                  <a16:creationId xmlns:a16="http://schemas.microsoft.com/office/drawing/2014/main" id="{45666D53-3780-F1C2-E0BE-DBB2E9585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414535" y="4247070"/>
              <a:ext cx="211993" cy="247544"/>
            </a:xfrm>
            <a:prstGeom prst="rect">
              <a:avLst/>
            </a:prstGeom>
          </p:spPr>
        </p:pic>
        <p:pic>
          <p:nvPicPr>
            <p:cNvPr id="4219" name="Picture 17">
              <a:extLst>
                <a:ext uri="{FF2B5EF4-FFF2-40B4-BE49-F238E27FC236}">
                  <a16:creationId xmlns:a16="http://schemas.microsoft.com/office/drawing/2014/main" id="{0952CD78-6976-6A79-3FDE-CF55FCC8C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478988" y="4419713"/>
              <a:ext cx="265080" cy="223270"/>
            </a:xfrm>
            <a:prstGeom prst="rect">
              <a:avLst/>
            </a:prstGeom>
          </p:spPr>
        </p:pic>
        <p:pic>
          <p:nvPicPr>
            <p:cNvPr id="4220" name="Picture 22">
              <a:extLst>
                <a:ext uri="{FF2B5EF4-FFF2-40B4-BE49-F238E27FC236}">
                  <a16:creationId xmlns:a16="http://schemas.microsoft.com/office/drawing/2014/main" id="{7E7429BF-6725-89D9-5DA4-E12E3CAE8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1364" y="3758124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1" name="Picture 39">
              <a:extLst>
                <a:ext uri="{FF2B5EF4-FFF2-40B4-BE49-F238E27FC236}">
                  <a16:creationId xmlns:a16="http://schemas.microsoft.com/office/drawing/2014/main" id="{7E48C103-D25C-0809-6B64-3B1B3D0D6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547" y="3880654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2" name="Picture 30">
              <a:extLst>
                <a:ext uri="{FF2B5EF4-FFF2-40B4-BE49-F238E27FC236}">
                  <a16:creationId xmlns:a16="http://schemas.microsoft.com/office/drawing/2014/main" id="{283CA16B-1B27-0F62-5A80-63ADF011B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139140" y="3870918"/>
              <a:ext cx="341465" cy="237113"/>
            </a:xfrm>
            <a:prstGeom prst="rect">
              <a:avLst/>
            </a:prstGeom>
          </p:spPr>
        </p:pic>
      </p:grpSp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0g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C0071-B81C-6E24-3075-B55170051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79" y="2288887"/>
            <a:ext cx="12121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1600g</a:t>
            </a:r>
          </a:p>
        </p:txBody>
      </p:sp>
      <p:grpSp>
        <p:nvGrpSpPr>
          <p:cNvPr id="4224" name="Group 4223">
            <a:extLst>
              <a:ext uri="{FF2B5EF4-FFF2-40B4-BE49-F238E27FC236}">
                <a16:creationId xmlns:a16="http://schemas.microsoft.com/office/drawing/2014/main" id="{DF15DE6F-F2E2-7130-2833-3BB30C6C65FB}"/>
              </a:ext>
            </a:extLst>
          </p:cNvPr>
          <p:cNvGrpSpPr>
            <a:grpSpLocks noChangeAspect="1"/>
          </p:cNvGrpSpPr>
          <p:nvPr/>
        </p:nvGrpSpPr>
        <p:grpSpPr>
          <a:xfrm>
            <a:off x="2405182" y="3263408"/>
            <a:ext cx="2124000" cy="2553683"/>
            <a:chOff x="8184524" y="2086545"/>
            <a:chExt cx="3187435" cy="3387037"/>
          </a:xfrm>
        </p:grpSpPr>
        <p:sp>
          <p:nvSpPr>
            <p:cNvPr id="4225" name="Freeform: Shape 345">
              <a:extLst>
                <a:ext uri="{FF2B5EF4-FFF2-40B4-BE49-F238E27FC236}">
                  <a16:creationId xmlns:a16="http://schemas.microsoft.com/office/drawing/2014/main" id="{CA877C98-2198-14D6-28A1-42BDACD5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226" name="Freeform: Shape 2">
              <a:extLst>
                <a:ext uri="{FF2B5EF4-FFF2-40B4-BE49-F238E27FC236}">
                  <a16:creationId xmlns:a16="http://schemas.microsoft.com/office/drawing/2014/main" id="{14C24401-5ED1-ACF3-81BE-ED414923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27" name="Freeform: Shape 6">
              <a:extLst>
                <a:ext uri="{FF2B5EF4-FFF2-40B4-BE49-F238E27FC236}">
                  <a16:creationId xmlns:a16="http://schemas.microsoft.com/office/drawing/2014/main" id="{786B74FE-36A1-7D73-7725-571B28E0B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28" name="Freeform: Shape 7">
              <a:extLst>
                <a:ext uri="{FF2B5EF4-FFF2-40B4-BE49-F238E27FC236}">
                  <a16:creationId xmlns:a16="http://schemas.microsoft.com/office/drawing/2014/main" id="{B2BCB4A5-E2AA-98D5-57A8-A3E160E14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29" name="Freeform: Shape 8">
              <a:extLst>
                <a:ext uri="{FF2B5EF4-FFF2-40B4-BE49-F238E27FC236}">
                  <a16:creationId xmlns:a16="http://schemas.microsoft.com/office/drawing/2014/main" id="{C40CF5F9-A29E-9C3B-DD24-05EC3EDC5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30" name="Freeform: Shape 345">
              <a:extLst>
                <a:ext uri="{FF2B5EF4-FFF2-40B4-BE49-F238E27FC236}">
                  <a16:creationId xmlns:a16="http://schemas.microsoft.com/office/drawing/2014/main" id="{14FBB1C2-B9F0-15A8-4741-7A8286E3D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31" name="Freeform: Shape 346">
              <a:extLst>
                <a:ext uri="{FF2B5EF4-FFF2-40B4-BE49-F238E27FC236}">
                  <a16:creationId xmlns:a16="http://schemas.microsoft.com/office/drawing/2014/main" id="{B8FE8B2C-C967-90C0-8C18-9CB3BD0FF84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32" name="Freeform: Shape 347">
              <a:extLst>
                <a:ext uri="{FF2B5EF4-FFF2-40B4-BE49-F238E27FC236}">
                  <a16:creationId xmlns:a16="http://schemas.microsoft.com/office/drawing/2014/main" id="{39CAC17F-FC88-017E-B21D-D74A6FB119C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33" name="Freeform: Shape 348">
              <a:extLst>
                <a:ext uri="{FF2B5EF4-FFF2-40B4-BE49-F238E27FC236}">
                  <a16:creationId xmlns:a16="http://schemas.microsoft.com/office/drawing/2014/main" id="{A486D757-5B6C-4F14-6ECD-E40A1728DCC0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34" name="Freeform: Shape 9">
              <a:extLst>
                <a:ext uri="{FF2B5EF4-FFF2-40B4-BE49-F238E27FC236}">
                  <a16:creationId xmlns:a16="http://schemas.microsoft.com/office/drawing/2014/main" id="{0D4BAAE3-6575-C9CF-B4B1-5B187532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235" name="Freeform: Shape 428">
              <a:extLst>
                <a:ext uri="{FF2B5EF4-FFF2-40B4-BE49-F238E27FC236}">
                  <a16:creationId xmlns:a16="http://schemas.microsoft.com/office/drawing/2014/main" id="{0E067D3B-FBA7-330F-6583-1ABC71ABD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00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58282 0.439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FE08C4-66F2-B4D1-A37A-E3AF80BCFF39}"/>
              </a:ext>
            </a:extLst>
          </p:cNvPr>
          <p:cNvGrpSpPr>
            <a:grpSpLocks noChangeAspect="1"/>
          </p:cNvGrpSpPr>
          <p:nvPr/>
        </p:nvGrpSpPr>
        <p:grpSpPr>
          <a:xfrm>
            <a:off x="5519082" y="223529"/>
            <a:ext cx="2596924" cy="3122271"/>
            <a:chOff x="8184524" y="2086545"/>
            <a:chExt cx="3187435" cy="3387037"/>
          </a:xfrm>
        </p:grpSpPr>
        <p:sp>
          <p:nvSpPr>
            <p:cNvPr id="5" name="Freeform: Shape 345">
              <a:extLst>
                <a:ext uri="{FF2B5EF4-FFF2-40B4-BE49-F238E27FC236}">
                  <a16:creationId xmlns:a16="http://schemas.microsoft.com/office/drawing/2014/main" id="{15410BDC-CCC0-F7EE-B596-1918C655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" name="Freeform: Shape 345">
              <a:extLst>
                <a:ext uri="{FF2B5EF4-FFF2-40B4-BE49-F238E27FC236}">
                  <a16:creationId xmlns:a16="http://schemas.microsoft.com/office/drawing/2014/main" id="{35AEFBD0-06F4-6BE1-4F34-F6B0395AC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244" y="2787647"/>
              <a:ext cx="2796464" cy="1161379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7" name="Freeform: Shape 2">
              <a:extLst>
                <a:ext uri="{FF2B5EF4-FFF2-40B4-BE49-F238E27FC236}">
                  <a16:creationId xmlns:a16="http://schemas.microsoft.com/office/drawing/2014/main" id="{A637C1B8-F90A-62F7-05D0-648DF22F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4440170C-4C5B-D55A-F59B-5DDB5539B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92F3CC0A-2A87-47E5-DABA-A1B494220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E26CD320-FCE6-F99E-2F6C-3EE163779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5">
              <a:extLst>
                <a:ext uri="{FF2B5EF4-FFF2-40B4-BE49-F238E27FC236}">
                  <a16:creationId xmlns:a16="http://schemas.microsoft.com/office/drawing/2014/main" id="{385DAF93-FC77-50A3-55AC-3B9AAAE89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6">
              <a:extLst>
                <a:ext uri="{FF2B5EF4-FFF2-40B4-BE49-F238E27FC236}">
                  <a16:creationId xmlns:a16="http://schemas.microsoft.com/office/drawing/2014/main" id="{895D78E7-5070-B8BC-F519-7F056C1123E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347">
              <a:extLst>
                <a:ext uri="{FF2B5EF4-FFF2-40B4-BE49-F238E27FC236}">
                  <a16:creationId xmlns:a16="http://schemas.microsoft.com/office/drawing/2014/main" id="{7F8F27B3-C4EF-0CD8-B5C4-4FB265178E1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4" name="Freeform: Shape 348">
              <a:extLst>
                <a:ext uri="{FF2B5EF4-FFF2-40B4-BE49-F238E27FC236}">
                  <a16:creationId xmlns:a16="http://schemas.microsoft.com/office/drawing/2014/main" id="{DC8B868A-AABB-383B-9808-72A0AB958CD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51AFFA08-04C0-6924-EC71-5AAB13D5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6" name="Freeform: Shape 428">
              <a:extLst>
                <a:ext uri="{FF2B5EF4-FFF2-40B4-BE49-F238E27FC236}">
                  <a16:creationId xmlns:a16="http://schemas.microsoft.com/office/drawing/2014/main" id="{FEAEA680-8CB7-A999-6B8A-8F0C38B5E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F4D9A1-59DC-CD9A-4F28-2C4505CC2AAC}"/>
              </a:ext>
            </a:extLst>
          </p:cNvPr>
          <p:cNvGrpSpPr/>
          <p:nvPr/>
        </p:nvGrpSpPr>
        <p:grpSpPr>
          <a:xfrm>
            <a:off x="5561606" y="291668"/>
            <a:ext cx="2552187" cy="2018397"/>
            <a:chOff x="2981093" y="2576350"/>
            <a:chExt cx="3092927" cy="2758317"/>
          </a:xfrm>
        </p:grpSpPr>
        <p:sp>
          <p:nvSpPr>
            <p:cNvPr id="18" name="Freeform: Shape 428">
              <a:extLst>
                <a:ext uri="{FF2B5EF4-FFF2-40B4-BE49-F238E27FC236}">
                  <a16:creationId xmlns:a16="http://schemas.microsoft.com/office/drawing/2014/main" id="{5FD6527B-7A20-5654-F0F7-2E435D6EC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93" y="2576350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9" name="Freeform: Shape 428">
              <a:extLst>
                <a:ext uri="{FF2B5EF4-FFF2-40B4-BE49-F238E27FC236}">
                  <a16:creationId xmlns:a16="http://schemas.microsoft.com/office/drawing/2014/main" id="{F095B901-3030-ACE5-8381-E9A122443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04024" y="3923722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A43816-0889-5378-EBE4-05571E3A3728}"/>
              </a:ext>
            </a:extLst>
          </p:cNvPr>
          <p:cNvGrpSpPr/>
          <p:nvPr/>
        </p:nvGrpSpPr>
        <p:grpSpPr>
          <a:xfrm>
            <a:off x="2470294" y="292589"/>
            <a:ext cx="2596924" cy="3122271"/>
            <a:chOff x="2470294" y="292589"/>
            <a:chExt cx="2596924" cy="31222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4B98485-D5D2-FBBB-CD3D-62D30123FB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0294" y="292589"/>
              <a:ext cx="2596924" cy="3122271"/>
              <a:chOff x="8184524" y="2086545"/>
              <a:chExt cx="3187435" cy="3387037"/>
            </a:xfrm>
          </p:grpSpPr>
          <p:sp>
            <p:nvSpPr>
              <p:cNvPr id="25" name="Freeform: Shape 345">
                <a:extLst>
                  <a:ext uri="{FF2B5EF4-FFF2-40B4-BE49-F238E27FC236}">
                    <a16:creationId xmlns:a16="http://schemas.microsoft.com/office/drawing/2014/main" id="{7F773A61-6AF8-CA2B-B8E5-A2AD6E496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26" name="Freeform: Shape 345">
                <a:extLst>
                  <a:ext uri="{FF2B5EF4-FFF2-40B4-BE49-F238E27FC236}">
                    <a16:creationId xmlns:a16="http://schemas.microsoft.com/office/drawing/2014/main" id="{587BE2D2-4BFC-17B4-E0CA-2746F19E8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7244" y="2787647"/>
                <a:ext cx="2796464" cy="1161379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rgbClr val="8FAADC">
                  <a:alpha val="40000"/>
                </a:srgb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27" name="Freeform: Shape 2">
                <a:extLst>
                  <a:ext uri="{FF2B5EF4-FFF2-40B4-BE49-F238E27FC236}">
                    <a16:creationId xmlns:a16="http://schemas.microsoft.com/office/drawing/2014/main" id="{2D77F2C3-6C35-11FD-55E3-D32407308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8" name="Freeform: Shape 6">
                <a:extLst>
                  <a:ext uri="{FF2B5EF4-FFF2-40B4-BE49-F238E27FC236}">
                    <a16:creationId xmlns:a16="http://schemas.microsoft.com/office/drawing/2014/main" id="{F6BB42DB-EF93-FA6C-C666-B3755E801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29" name="Freeform: Shape 7">
                <a:extLst>
                  <a:ext uri="{FF2B5EF4-FFF2-40B4-BE49-F238E27FC236}">
                    <a16:creationId xmlns:a16="http://schemas.microsoft.com/office/drawing/2014/main" id="{6659A2BB-7A26-307F-5524-BCF8A2F73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30" name="Freeform: Shape 8">
                <a:extLst>
                  <a:ext uri="{FF2B5EF4-FFF2-40B4-BE49-F238E27FC236}">
                    <a16:creationId xmlns:a16="http://schemas.microsoft.com/office/drawing/2014/main" id="{D3D915AF-07E2-0B85-4F9D-270DE6935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31" name="Freeform: Shape 345">
                <a:extLst>
                  <a:ext uri="{FF2B5EF4-FFF2-40B4-BE49-F238E27FC236}">
                    <a16:creationId xmlns:a16="http://schemas.microsoft.com/office/drawing/2014/main" id="{67E4F519-96B7-9D90-0EE9-227752359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32" name="Freeform: Shape 346">
                <a:extLst>
                  <a:ext uri="{FF2B5EF4-FFF2-40B4-BE49-F238E27FC236}">
                    <a16:creationId xmlns:a16="http://schemas.microsoft.com/office/drawing/2014/main" id="{F5BF850E-8C2E-336A-362F-51650A853A3C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33" name="Freeform: Shape 347">
                <a:extLst>
                  <a:ext uri="{FF2B5EF4-FFF2-40B4-BE49-F238E27FC236}">
                    <a16:creationId xmlns:a16="http://schemas.microsoft.com/office/drawing/2014/main" id="{EB54B8A4-8CAC-79DC-CDB9-75FC2C06049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34" name="Freeform: Shape 348">
                <a:extLst>
                  <a:ext uri="{FF2B5EF4-FFF2-40B4-BE49-F238E27FC236}">
                    <a16:creationId xmlns:a16="http://schemas.microsoft.com/office/drawing/2014/main" id="{AD48319B-3EAC-5F18-9DFD-FE8C1D2A0EB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35" name="Freeform: Shape 9">
                <a:extLst>
                  <a:ext uri="{FF2B5EF4-FFF2-40B4-BE49-F238E27FC236}">
                    <a16:creationId xmlns:a16="http://schemas.microsoft.com/office/drawing/2014/main" id="{0809703A-C0CD-990D-06A2-C92B288A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36" name="Freeform: Shape 428">
                <a:extLst>
                  <a:ext uri="{FF2B5EF4-FFF2-40B4-BE49-F238E27FC236}">
                    <a16:creationId xmlns:a16="http://schemas.microsoft.com/office/drawing/2014/main" id="{E7741D7D-9C2C-FF4B-BC9C-90FA47936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A1BC8-4890-3A86-4D0B-A9D810C0AAEF}"/>
                </a:ext>
              </a:extLst>
            </p:cNvPr>
            <p:cNvGrpSpPr/>
            <p:nvPr/>
          </p:nvGrpSpPr>
          <p:grpSpPr>
            <a:xfrm>
              <a:off x="2501201" y="367357"/>
              <a:ext cx="2552187" cy="2018397"/>
              <a:chOff x="2981093" y="2576350"/>
              <a:chExt cx="3092927" cy="2758317"/>
            </a:xfrm>
          </p:grpSpPr>
          <p:sp>
            <p:nvSpPr>
              <p:cNvPr id="23" name="Freeform: Shape 428">
                <a:extLst>
                  <a:ext uri="{FF2B5EF4-FFF2-40B4-BE49-F238E27FC236}">
                    <a16:creationId xmlns:a16="http://schemas.microsoft.com/office/drawing/2014/main" id="{45177F43-E0DC-A943-9DA0-5E0265A4C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1093" y="2576350"/>
                <a:ext cx="3069996" cy="1410945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rgbClr val="8FAADC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24" name="Freeform: Shape 428">
                <a:extLst>
                  <a:ext uri="{FF2B5EF4-FFF2-40B4-BE49-F238E27FC236}">
                    <a16:creationId xmlns:a16="http://schemas.microsoft.com/office/drawing/2014/main" id="{92C46C9B-83D6-55AD-F464-B103397DC23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004024" y="3923722"/>
                <a:ext cx="3069996" cy="1410945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C93C06-8846-F035-A2A5-7FC959BA56DC}"/>
              </a:ext>
            </a:extLst>
          </p:cNvPr>
          <p:cNvGrpSpPr>
            <a:grpSpLocks noChangeAspect="1"/>
          </p:cNvGrpSpPr>
          <p:nvPr/>
        </p:nvGrpSpPr>
        <p:grpSpPr>
          <a:xfrm>
            <a:off x="6141978" y="3615914"/>
            <a:ext cx="2596924" cy="3122271"/>
            <a:chOff x="8184524" y="2086545"/>
            <a:chExt cx="3187435" cy="3387037"/>
          </a:xfrm>
        </p:grpSpPr>
        <p:sp>
          <p:nvSpPr>
            <p:cNvPr id="38" name="Freeform: Shape 345">
              <a:extLst>
                <a:ext uri="{FF2B5EF4-FFF2-40B4-BE49-F238E27FC236}">
                  <a16:creationId xmlns:a16="http://schemas.microsoft.com/office/drawing/2014/main" id="{71797E63-8FDD-21F8-7614-76EE93F92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9" name="Freeform: Shape 2">
              <a:extLst>
                <a:ext uri="{FF2B5EF4-FFF2-40B4-BE49-F238E27FC236}">
                  <a16:creationId xmlns:a16="http://schemas.microsoft.com/office/drawing/2014/main" id="{8136CCEA-9F53-A528-F63C-E5DD2011B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0" name="Freeform: Shape 6">
              <a:extLst>
                <a:ext uri="{FF2B5EF4-FFF2-40B4-BE49-F238E27FC236}">
                  <a16:creationId xmlns:a16="http://schemas.microsoft.com/office/drawing/2014/main" id="{97977045-A011-554D-3D5F-C831D03E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1" name="Freeform: Shape 7">
              <a:extLst>
                <a:ext uri="{FF2B5EF4-FFF2-40B4-BE49-F238E27FC236}">
                  <a16:creationId xmlns:a16="http://schemas.microsoft.com/office/drawing/2014/main" id="{AB074F9F-191C-8D5B-D6F7-D97EA1333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" name="Freeform: Shape 8">
              <a:extLst>
                <a:ext uri="{FF2B5EF4-FFF2-40B4-BE49-F238E27FC236}">
                  <a16:creationId xmlns:a16="http://schemas.microsoft.com/office/drawing/2014/main" id="{8799F09D-64D2-1452-9266-54F47B355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3" name="Freeform: Shape 345">
              <a:extLst>
                <a:ext uri="{FF2B5EF4-FFF2-40B4-BE49-F238E27FC236}">
                  <a16:creationId xmlns:a16="http://schemas.microsoft.com/office/drawing/2014/main" id="{9356AE28-4A2D-56D6-ED0C-BD4FE3804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4" name="Freeform: Shape 346">
              <a:extLst>
                <a:ext uri="{FF2B5EF4-FFF2-40B4-BE49-F238E27FC236}">
                  <a16:creationId xmlns:a16="http://schemas.microsoft.com/office/drawing/2014/main" id="{0F826646-8613-EFBA-9196-79760E8B9D8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5" name="Freeform: Shape 347">
              <a:extLst>
                <a:ext uri="{FF2B5EF4-FFF2-40B4-BE49-F238E27FC236}">
                  <a16:creationId xmlns:a16="http://schemas.microsoft.com/office/drawing/2014/main" id="{627A8DF2-B100-48ED-F572-DC4258D127B0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6" name="Freeform: Shape 348">
              <a:extLst>
                <a:ext uri="{FF2B5EF4-FFF2-40B4-BE49-F238E27FC236}">
                  <a16:creationId xmlns:a16="http://schemas.microsoft.com/office/drawing/2014/main" id="{1EF0DB66-BEBE-EF52-1A9E-C2C6BCBBA7DF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7" name="Freeform: Shape 9">
              <a:extLst>
                <a:ext uri="{FF2B5EF4-FFF2-40B4-BE49-F238E27FC236}">
                  <a16:creationId xmlns:a16="http://schemas.microsoft.com/office/drawing/2014/main" id="{3C5C72E3-68E5-6107-E390-2889EDF9C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8" name="Freeform: Shape 428">
              <a:extLst>
                <a:ext uri="{FF2B5EF4-FFF2-40B4-BE49-F238E27FC236}">
                  <a16:creationId xmlns:a16="http://schemas.microsoft.com/office/drawing/2014/main" id="{CBFF2FD1-A057-D17B-B88D-E47ECE258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9737EF-A79E-D7FC-BADC-60C6C9A954BA}"/>
              </a:ext>
            </a:extLst>
          </p:cNvPr>
          <p:cNvGrpSpPr>
            <a:grpSpLocks noChangeAspect="1"/>
          </p:cNvGrpSpPr>
          <p:nvPr/>
        </p:nvGrpSpPr>
        <p:grpSpPr>
          <a:xfrm>
            <a:off x="9341860" y="3614980"/>
            <a:ext cx="2596924" cy="3122271"/>
            <a:chOff x="8184524" y="2086545"/>
            <a:chExt cx="3187435" cy="3387037"/>
          </a:xfrm>
        </p:grpSpPr>
        <p:sp>
          <p:nvSpPr>
            <p:cNvPr id="50" name="Freeform: Shape 345">
              <a:extLst>
                <a:ext uri="{FF2B5EF4-FFF2-40B4-BE49-F238E27FC236}">
                  <a16:creationId xmlns:a16="http://schemas.microsoft.com/office/drawing/2014/main" id="{2F5500C6-65BC-39DF-6B9E-198AD3B99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1" name="Freeform: Shape 2">
              <a:extLst>
                <a:ext uri="{FF2B5EF4-FFF2-40B4-BE49-F238E27FC236}">
                  <a16:creationId xmlns:a16="http://schemas.microsoft.com/office/drawing/2014/main" id="{5B451D0E-CB57-6414-F3C8-DFEE92594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" name="Freeform: Shape 6">
              <a:extLst>
                <a:ext uri="{FF2B5EF4-FFF2-40B4-BE49-F238E27FC236}">
                  <a16:creationId xmlns:a16="http://schemas.microsoft.com/office/drawing/2014/main" id="{8636BA01-3E2E-71C3-F2D9-A9DDABF30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3" name="Freeform: Shape 7">
              <a:extLst>
                <a:ext uri="{FF2B5EF4-FFF2-40B4-BE49-F238E27FC236}">
                  <a16:creationId xmlns:a16="http://schemas.microsoft.com/office/drawing/2014/main" id="{FDE3B675-2AD8-A63C-AD78-717D4A35D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4" name="Freeform: Shape 8">
              <a:extLst>
                <a:ext uri="{FF2B5EF4-FFF2-40B4-BE49-F238E27FC236}">
                  <a16:creationId xmlns:a16="http://schemas.microsoft.com/office/drawing/2014/main" id="{4930FE80-E5BF-86D9-ACE1-4A36033E0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5" name="Freeform: Shape 345">
              <a:extLst>
                <a:ext uri="{FF2B5EF4-FFF2-40B4-BE49-F238E27FC236}">
                  <a16:creationId xmlns:a16="http://schemas.microsoft.com/office/drawing/2014/main" id="{4B8ADB45-B0B2-B5F4-075D-09C63DD71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6" name="Freeform: Shape 346">
              <a:extLst>
                <a:ext uri="{FF2B5EF4-FFF2-40B4-BE49-F238E27FC236}">
                  <a16:creationId xmlns:a16="http://schemas.microsoft.com/office/drawing/2014/main" id="{9FC3867C-7082-DB8D-52DC-B9784DB804A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7" name="Freeform: Shape 347">
              <a:extLst>
                <a:ext uri="{FF2B5EF4-FFF2-40B4-BE49-F238E27FC236}">
                  <a16:creationId xmlns:a16="http://schemas.microsoft.com/office/drawing/2014/main" id="{F4F00DA5-81DC-56B3-6896-834809AA214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8" name="Freeform: Shape 348">
              <a:extLst>
                <a:ext uri="{FF2B5EF4-FFF2-40B4-BE49-F238E27FC236}">
                  <a16:creationId xmlns:a16="http://schemas.microsoft.com/office/drawing/2014/main" id="{3E4471EC-AA45-F8BB-E478-D31C7F3F653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9" name="Freeform: Shape 9">
              <a:extLst>
                <a:ext uri="{FF2B5EF4-FFF2-40B4-BE49-F238E27FC236}">
                  <a16:creationId xmlns:a16="http://schemas.microsoft.com/office/drawing/2014/main" id="{95E5E7A2-379C-9C57-C331-E63CD4A08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0" name="Freeform: Shape 428">
              <a:extLst>
                <a:ext uri="{FF2B5EF4-FFF2-40B4-BE49-F238E27FC236}">
                  <a16:creationId xmlns:a16="http://schemas.microsoft.com/office/drawing/2014/main" id="{135A1E26-606A-F6EB-AAF7-3562E460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pic>
        <p:nvPicPr>
          <p:cNvPr id="61" name="Picture 30">
            <a:extLst>
              <a:ext uri="{FF2B5EF4-FFF2-40B4-BE49-F238E27FC236}">
                <a16:creationId xmlns:a16="http://schemas.microsoft.com/office/drawing/2014/main" id="{970B61C4-EA09-FC12-0C9B-D519CBFA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9953566" y="4412821"/>
            <a:ext cx="274154" cy="237113"/>
          </a:xfrm>
          <a:prstGeom prst="rect">
            <a:avLst/>
          </a:prstGeom>
        </p:spPr>
      </p:pic>
      <p:pic>
        <p:nvPicPr>
          <p:cNvPr id="62" name="Picture 28">
            <a:extLst>
              <a:ext uri="{FF2B5EF4-FFF2-40B4-BE49-F238E27FC236}">
                <a16:creationId xmlns:a16="http://schemas.microsoft.com/office/drawing/2014/main" id="{AF037F6F-F4DF-E009-12D0-EC0058E4E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198">
            <a:off x="10552717" y="4879476"/>
            <a:ext cx="274154" cy="22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31">
            <a:extLst>
              <a:ext uri="{FF2B5EF4-FFF2-40B4-BE49-F238E27FC236}">
                <a16:creationId xmlns:a16="http://schemas.microsoft.com/office/drawing/2014/main" id="{C5C0E64C-9E7B-7D4B-D2F2-2C563C8960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07748" y="4873751"/>
            <a:ext cx="274154" cy="109433"/>
          </a:xfrm>
          <a:prstGeom prst="rect">
            <a:avLst/>
          </a:prstGeom>
        </p:spPr>
      </p:pic>
      <p:pic>
        <p:nvPicPr>
          <p:cNvPr id="64" name="Picture 24">
            <a:extLst>
              <a:ext uri="{FF2B5EF4-FFF2-40B4-BE49-F238E27FC236}">
                <a16:creationId xmlns:a16="http://schemas.microsoft.com/office/drawing/2014/main" id="{7B6A6AB4-3855-1BA6-762D-1937E469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434619" y="4550920"/>
            <a:ext cx="274154" cy="22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3">
            <a:extLst>
              <a:ext uri="{FF2B5EF4-FFF2-40B4-BE49-F238E27FC236}">
                <a16:creationId xmlns:a16="http://schemas.microsoft.com/office/drawing/2014/main" id="{7668AFC2-2138-8658-1E2E-AF49EF4E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896801" y="4423647"/>
            <a:ext cx="274154" cy="17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B6A3AF57-99C1-87C3-9179-8BBDC28E4E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11053387" y="4710643"/>
            <a:ext cx="274154" cy="286613"/>
          </a:xfrm>
          <a:prstGeom prst="rect">
            <a:avLst/>
          </a:prstGeom>
        </p:spPr>
      </p:pic>
      <p:pic>
        <p:nvPicPr>
          <p:cNvPr id="67" name="Picture 49">
            <a:extLst>
              <a:ext uri="{FF2B5EF4-FFF2-40B4-BE49-F238E27FC236}">
                <a16:creationId xmlns:a16="http://schemas.microsoft.com/office/drawing/2014/main" id="{C37195E9-3211-1679-DC98-68133CAB78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V="1">
            <a:off x="10597210" y="4601052"/>
            <a:ext cx="274154" cy="193621"/>
          </a:xfrm>
          <a:prstGeom prst="rect">
            <a:avLst/>
          </a:prstGeom>
        </p:spPr>
      </p:pic>
      <p:pic>
        <p:nvPicPr>
          <p:cNvPr id="68" name="Picture 12">
            <a:extLst>
              <a:ext uri="{FF2B5EF4-FFF2-40B4-BE49-F238E27FC236}">
                <a16:creationId xmlns:a16="http://schemas.microsoft.com/office/drawing/2014/main" id="{91D88AA1-BBD2-6730-2630-B9A50F77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79003" y="4704246"/>
            <a:ext cx="274154" cy="1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4">
            <a:extLst>
              <a:ext uri="{FF2B5EF4-FFF2-40B4-BE49-F238E27FC236}">
                <a16:creationId xmlns:a16="http://schemas.microsoft.com/office/drawing/2014/main" id="{40E4DC1B-713D-453C-B6A9-3F7FE425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771765" y="4714749"/>
            <a:ext cx="274154" cy="1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2">
            <a:extLst>
              <a:ext uri="{FF2B5EF4-FFF2-40B4-BE49-F238E27FC236}">
                <a16:creationId xmlns:a16="http://schemas.microsoft.com/office/drawing/2014/main" id="{E4E9D305-9715-EF66-9344-A768E0EE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505" y="4450278"/>
            <a:ext cx="274154" cy="1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D88ABE5-1261-AC7D-4E5D-3332F935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9569994" y="4576155"/>
            <a:ext cx="274154" cy="16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33">
            <a:extLst>
              <a:ext uri="{FF2B5EF4-FFF2-40B4-BE49-F238E27FC236}">
                <a16:creationId xmlns:a16="http://schemas.microsoft.com/office/drawing/2014/main" id="{20EE6224-8890-7A56-862F-70884D56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77">
            <a:off x="9874367" y="4564869"/>
            <a:ext cx="356003" cy="1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30">
            <a:extLst>
              <a:ext uri="{FF2B5EF4-FFF2-40B4-BE49-F238E27FC236}">
                <a16:creationId xmlns:a16="http://schemas.microsoft.com/office/drawing/2014/main" id="{720862CA-5832-CEFC-AF9D-C4F47250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10706144" y="4427020"/>
            <a:ext cx="201912" cy="174632"/>
          </a:xfrm>
          <a:prstGeom prst="rect">
            <a:avLst/>
          </a:prstGeom>
        </p:spPr>
      </p:pic>
      <p:pic>
        <p:nvPicPr>
          <p:cNvPr id="74" name="Picture 28">
            <a:extLst>
              <a:ext uri="{FF2B5EF4-FFF2-40B4-BE49-F238E27FC236}">
                <a16:creationId xmlns:a16="http://schemas.microsoft.com/office/drawing/2014/main" id="{F3F47693-4F0C-091F-F850-9505B5F0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198">
            <a:off x="11132024" y="4392235"/>
            <a:ext cx="201912" cy="16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1">
            <a:extLst>
              <a:ext uri="{FF2B5EF4-FFF2-40B4-BE49-F238E27FC236}">
                <a16:creationId xmlns:a16="http://schemas.microsoft.com/office/drawing/2014/main" id="{8785B715-4C7C-FA28-E730-15EDB3FEE9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60259" y="4620725"/>
            <a:ext cx="201910" cy="80596"/>
          </a:xfrm>
          <a:prstGeom prst="rect">
            <a:avLst/>
          </a:prstGeom>
        </p:spPr>
      </p:pic>
      <p:pic>
        <p:nvPicPr>
          <p:cNvPr id="76" name="Picture 24">
            <a:extLst>
              <a:ext uri="{FF2B5EF4-FFF2-40B4-BE49-F238E27FC236}">
                <a16:creationId xmlns:a16="http://schemas.microsoft.com/office/drawing/2014/main" id="{B3825231-1B68-3BDE-B6A0-C111DCE6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626524" y="4453165"/>
            <a:ext cx="201911" cy="16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id="{097A683F-EC34-7D51-57AD-97B5C801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446062" y="4424608"/>
            <a:ext cx="201911" cy="13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7">
            <a:extLst>
              <a:ext uri="{FF2B5EF4-FFF2-40B4-BE49-F238E27FC236}">
                <a16:creationId xmlns:a16="http://schemas.microsoft.com/office/drawing/2014/main" id="{F198ADF7-42D6-37BE-9EDB-74185F9433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10446965" y="4730160"/>
            <a:ext cx="201912" cy="211088"/>
          </a:xfrm>
          <a:prstGeom prst="rect">
            <a:avLst/>
          </a:prstGeom>
        </p:spPr>
      </p:pic>
      <p:pic>
        <p:nvPicPr>
          <p:cNvPr id="79" name="Picture 49">
            <a:extLst>
              <a:ext uri="{FF2B5EF4-FFF2-40B4-BE49-F238E27FC236}">
                <a16:creationId xmlns:a16="http://schemas.microsoft.com/office/drawing/2014/main" id="{08B7673E-FC7A-EE0E-2433-009F1221395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V="1">
            <a:off x="11290943" y="4673639"/>
            <a:ext cx="201913" cy="142600"/>
          </a:xfrm>
          <a:prstGeom prst="rect">
            <a:avLst/>
          </a:prstGeom>
        </p:spPr>
      </p:pic>
      <p:pic>
        <p:nvPicPr>
          <p:cNvPr id="80" name="Picture 12">
            <a:extLst>
              <a:ext uri="{FF2B5EF4-FFF2-40B4-BE49-F238E27FC236}">
                <a16:creationId xmlns:a16="http://schemas.microsoft.com/office/drawing/2014/main" id="{7F9C2D67-9C51-C6EE-9CAC-12EEE63C6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942174" y="4596457"/>
            <a:ext cx="201913" cy="1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44">
            <a:extLst>
              <a:ext uri="{FF2B5EF4-FFF2-40B4-BE49-F238E27FC236}">
                <a16:creationId xmlns:a16="http://schemas.microsoft.com/office/drawing/2014/main" id="{22E18A42-EC24-A03B-323C-46C96706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269597" y="4749406"/>
            <a:ext cx="201912" cy="1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2">
            <a:extLst>
              <a:ext uri="{FF2B5EF4-FFF2-40B4-BE49-F238E27FC236}">
                <a16:creationId xmlns:a16="http://schemas.microsoft.com/office/drawing/2014/main" id="{1156E884-51C7-5CBA-950A-391A3C2AB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029" y="4494877"/>
            <a:ext cx="201912" cy="1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2">
            <a:extLst>
              <a:ext uri="{FF2B5EF4-FFF2-40B4-BE49-F238E27FC236}">
                <a16:creationId xmlns:a16="http://schemas.microsoft.com/office/drawing/2014/main" id="{DB86EA7D-6230-3DE7-3F03-7616F254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10326071" y="4374517"/>
            <a:ext cx="201911" cy="1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3">
            <a:extLst>
              <a:ext uri="{FF2B5EF4-FFF2-40B4-BE49-F238E27FC236}">
                <a16:creationId xmlns:a16="http://schemas.microsoft.com/office/drawing/2014/main" id="{74E4A65D-4E1B-BF11-8766-4719FB1D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77">
            <a:off x="10498864" y="4376014"/>
            <a:ext cx="262192" cy="11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9">
            <a:extLst>
              <a:ext uri="{FF2B5EF4-FFF2-40B4-BE49-F238E27FC236}">
                <a16:creationId xmlns:a16="http://schemas.microsoft.com/office/drawing/2014/main" id="{7D4BA05A-8390-9919-E17D-A293AAEDDCF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989681" y="4206786"/>
            <a:ext cx="173309" cy="121091"/>
          </a:xfrm>
          <a:prstGeom prst="rect">
            <a:avLst/>
          </a:prstGeom>
        </p:spPr>
      </p:pic>
      <p:pic>
        <p:nvPicPr>
          <p:cNvPr id="86" name="Picture 10">
            <a:extLst>
              <a:ext uri="{FF2B5EF4-FFF2-40B4-BE49-F238E27FC236}">
                <a16:creationId xmlns:a16="http://schemas.microsoft.com/office/drawing/2014/main" id="{6DA7100E-F6FA-289E-3DF9-6938E3A45B7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981231" y="4430409"/>
            <a:ext cx="179519" cy="154962"/>
          </a:xfrm>
          <a:prstGeom prst="rect">
            <a:avLst/>
          </a:prstGeom>
        </p:spPr>
      </p:pic>
      <p:pic>
        <p:nvPicPr>
          <p:cNvPr id="87" name="Picture 11">
            <a:extLst>
              <a:ext uri="{FF2B5EF4-FFF2-40B4-BE49-F238E27FC236}">
                <a16:creationId xmlns:a16="http://schemas.microsoft.com/office/drawing/2014/main" id="{0026AFBA-088B-D893-A028-696C023F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427" y="4159928"/>
            <a:ext cx="248955" cy="15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2">
            <a:extLst>
              <a:ext uri="{FF2B5EF4-FFF2-40B4-BE49-F238E27FC236}">
                <a16:creationId xmlns:a16="http://schemas.microsoft.com/office/drawing/2014/main" id="{5DA35A2B-A605-2584-4FC3-714A528A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018" y="4693126"/>
            <a:ext cx="298916" cy="17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3">
            <a:extLst>
              <a:ext uri="{FF2B5EF4-FFF2-40B4-BE49-F238E27FC236}">
                <a16:creationId xmlns:a16="http://schemas.microsoft.com/office/drawing/2014/main" id="{DE73E9D2-0980-49F9-A10A-134C33ACD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359" y="4100502"/>
            <a:ext cx="208309" cy="1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4">
            <a:extLst>
              <a:ext uri="{FF2B5EF4-FFF2-40B4-BE49-F238E27FC236}">
                <a16:creationId xmlns:a16="http://schemas.microsoft.com/office/drawing/2014/main" id="{831EC80D-B8C1-7344-F1A9-49225FE2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350" y="3808345"/>
            <a:ext cx="375973" cy="31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5">
            <a:extLst>
              <a:ext uri="{FF2B5EF4-FFF2-40B4-BE49-F238E27FC236}">
                <a16:creationId xmlns:a16="http://schemas.microsoft.com/office/drawing/2014/main" id="{DF454963-2DEE-46E8-4D62-D10F0DC4273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555555" y="4299206"/>
            <a:ext cx="179519" cy="202382"/>
          </a:xfrm>
          <a:prstGeom prst="rect">
            <a:avLst/>
          </a:prstGeom>
        </p:spPr>
      </p:pic>
      <p:pic>
        <p:nvPicPr>
          <p:cNvPr id="92" name="Picture 16">
            <a:extLst>
              <a:ext uri="{FF2B5EF4-FFF2-40B4-BE49-F238E27FC236}">
                <a16:creationId xmlns:a16="http://schemas.microsoft.com/office/drawing/2014/main" id="{C945AD20-12B8-C4E7-A016-DD384CE2250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725946" y="3952049"/>
            <a:ext cx="170204" cy="247544"/>
          </a:xfrm>
          <a:prstGeom prst="rect">
            <a:avLst/>
          </a:prstGeom>
        </p:spPr>
      </p:pic>
      <p:pic>
        <p:nvPicPr>
          <p:cNvPr id="93" name="Picture 17">
            <a:extLst>
              <a:ext uri="{FF2B5EF4-FFF2-40B4-BE49-F238E27FC236}">
                <a16:creationId xmlns:a16="http://schemas.microsoft.com/office/drawing/2014/main" id="{0E30ADCF-9A1C-C63A-42D2-E95E7A89B4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50731" y="3957958"/>
            <a:ext cx="212826" cy="223270"/>
          </a:xfrm>
          <a:prstGeom prst="rect">
            <a:avLst/>
          </a:prstGeom>
        </p:spPr>
      </p:pic>
      <p:pic>
        <p:nvPicPr>
          <p:cNvPr id="94" name="Picture 18">
            <a:extLst>
              <a:ext uri="{FF2B5EF4-FFF2-40B4-BE49-F238E27FC236}">
                <a16:creationId xmlns:a16="http://schemas.microsoft.com/office/drawing/2014/main" id="{3A4D92E0-A01A-D9F4-1CB4-2BFAF22E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258" y="3693412"/>
            <a:ext cx="221576" cy="15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9">
            <a:extLst>
              <a:ext uri="{FF2B5EF4-FFF2-40B4-BE49-F238E27FC236}">
                <a16:creationId xmlns:a16="http://schemas.microsoft.com/office/drawing/2014/main" id="{55D12167-5FDF-4FA1-8208-1910E161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345" y="4478176"/>
            <a:ext cx="175850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0">
            <a:extLst>
              <a:ext uri="{FF2B5EF4-FFF2-40B4-BE49-F238E27FC236}">
                <a16:creationId xmlns:a16="http://schemas.microsoft.com/office/drawing/2014/main" id="{E3D0D704-8A74-B18D-4069-3849B75DD87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1239647" y="3993032"/>
            <a:ext cx="191374" cy="143671"/>
          </a:xfrm>
          <a:prstGeom prst="rect">
            <a:avLst/>
          </a:prstGeom>
        </p:spPr>
      </p:pic>
      <p:pic>
        <p:nvPicPr>
          <p:cNvPr id="97" name="Picture 21">
            <a:extLst>
              <a:ext uri="{FF2B5EF4-FFF2-40B4-BE49-F238E27FC236}">
                <a16:creationId xmlns:a16="http://schemas.microsoft.com/office/drawing/2014/main" id="{5D703332-2796-4EDC-E23A-4DDA2490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17296" y="4625879"/>
            <a:ext cx="198994" cy="172744"/>
          </a:xfrm>
          <a:prstGeom prst="rect">
            <a:avLst/>
          </a:prstGeom>
        </p:spPr>
      </p:pic>
      <p:pic>
        <p:nvPicPr>
          <p:cNvPr id="98" name="Picture 22">
            <a:extLst>
              <a:ext uri="{FF2B5EF4-FFF2-40B4-BE49-F238E27FC236}">
                <a16:creationId xmlns:a16="http://schemas.microsoft.com/office/drawing/2014/main" id="{80EB49BD-9BAD-65B2-D3DC-C4CDC2D8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310" y="3793727"/>
            <a:ext cx="245850" cy="1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3">
            <a:extLst>
              <a:ext uri="{FF2B5EF4-FFF2-40B4-BE49-F238E27FC236}">
                <a16:creationId xmlns:a16="http://schemas.microsoft.com/office/drawing/2014/main" id="{DF3C6683-BAAA-1C6D-C463-BEFA48839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36" y="3746270"/>
            <a:ext cx="286778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24">
            <a:extLst>
              <a:ext uri="{FF2B5EF4-FFF2-40B4-BE49-F238E27FC236}">
                <a16:creationId xmlns:a16="http://schemas.microsoft.com/office/drawing/2014/main" id="{3D656974-6622-6323-9F92-2BA2B5FE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952" y="4834953"/>
            <a:ext cx="229762" cy="19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25">
            <a:extLst>
              <a:ext uri="{FF2B5EF4-FFF2-40B4-BE49-F238E27FC236}">
                <a16:creationId xmlns:a16="http://schemas.microsoft.com/office/drawing/2014/main" id="{9D1F3D1E-A48F-F90F-23CC-7B6627A5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820" y="4798669"/>
            <a:ext cx="126736" cy="19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6">
            <a:extLst>
              <a:ext uri="{FF2B5EF4-FFF2-40B4-BE49-F238E27FC236}">
                <a16:creationId xmlns:a16="http://schemas.microsoft.com/office/drawing/2014/main" id="{AD7C02C4-21FA-1CD1-B59D-71DF9713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03" y="4301822"/>
            <a:ext cx="148470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7">
            <a:extLst>
              <a:ext uri="{FF2B5EF4-FFF2-40B4-BE49-F238E27FC236}">
                <a16:creationId xmlns:a16="http://schemas.microsoft.com/office/drawing/2014/main" id="{7C279DAF-8DAC-6ED9-3311-F3163C0897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20057" y="4090653"/>
            <a:ext cx="212826" cy="222988"/>
          </a:xfrm>
          <a:prstGeom prst="rect">
            <a:avLst/>
          </a:prstGeom>
        </p:spPr>
      </p:pic>
      <p:pic>
        <p:nvPicPr>
          <p:cNvPr id="104" name="Picture 28">
            <a:extLst>
              <a:ext uri="{FF2B5EF4-FFF2-40B4-BE49-F238E27FC236}">
                <a16:creationId xmlns:a16="http://schemas.microsoft.com/office/drawing/2014/main" id="{0DC461C9-9049-EA82-C27B-FF5CFEAA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034" y="4045292"/>
            <a:ext cx="376256" cy="31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29">
            <a:extLst>
              <a:ext uri="{FF2B5EF4-FFF2-40B4-BE49-F238E27FC236}">
                <a16:creationId xmlns:a16="http://schemas.microsoft.com/office/drawing/2014/main" id="{8BC05742-FC84-A5E8-AE8A-9864B505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43064" y="4004054"/>
            <a:ext cx="408717" cy="162866"/>
          </a:xfrm>
          <a:prstGeom prst="rect">
            <a:avLst/>
          </a:prstGeom>
        </p:spPr>
      </p:pic>
      <p:pic>
        <p:nvPicPr>
          <p:cNvPr id="106" name="Picture 30">
            <a:extLst>
              <a:ext uri="{FF2B5EF4-FFF2-40B4-BE49-F238E27FC236}">
                <a16:creationId xmlns:a16="http://schemas.microsoft.com/office/drawing/2014/main" id="{C8D8D0F8-B0A8-CD55-679F-708F6783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09069" y="4010722"/>
            <a:ext cx="198995" cy="172744"/>
          </a:xfrm>
          <a:prstGeom prst="rect">
            <a:avLst/>
          </a:prstGeom>
        </p:spPr>
      </p:pic>
      <p:pic>
        <p:nvPicPr>
          <p:cNvPr id="107" name="Picture 31">
            <a:extLst>
              <a:ext uri="{FF2B5EF4-FFF2-40B4-BE49-F238E27FC236}">
                <a16:creationId xmlns:a16="http://schemas.microsoft.com/office/drawing/2014/main" id="{B2D06C68-4C07-F88F-01B0-1AB62854D6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26929" y="4812442"/>
            <a:ext cx="408717" cy="163148"/>
          </a:xfrm>
          <a:prstGeom prst="rect">
            <a:avLst/>
          </a:prstGeom>
        </p:spPr>
      </p:pic>
      <p:pic>
        <p:nvPicPr>
          <p:cNvPr id="108" name="Picture 32">
            <a:extLst>
              <a:ext uri="{FF2B5EF4-FFF2-40B4-BE49-F238E27FC236}">
                <a16:creationId xmlns:a16="http://schemas.microsoft.com/office/drawing/2014/main" id="{D84345E2-4B0A-F7B7-1CF4-2D669052298E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0887824" y="3875350"/>
            <a:ext cx="263915" cy="228633"/>
          </a:xfrm>
          <a:prstGeom prst="rect">
            <a:avLst/>
          </a:prstGeom>
        </p:spPr>
      </p:pic>
      <p:pic>
        <p:nvPicPr>
          <p:cNvPr id="109" name="Picture 33">
            <a:extLst>
              <a:ext uri="{FF2B5EF4-FFF2-40B4-BE49-F238E27FC236}">
                <a16:creationId xmlns:a16="http://schemas.microsoft.com/office/drawing/2014/main" id="{1B64339A-95DD-0E02-B0FD-5D8C2443C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06" y="4602251"/>
            <a:ext cx="313876" cy="14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35">
            <a:extLst>
              <a:ext uri="{FF2B5EF4-FFF2-40B4-BE49-F238E27FC236}">
                <a16:creationId xmlns:a16="http://schemas.microsoft.com/office/drawing/2014/main" id="{11DEBE9C-C169-AC1A-1BA9-1732CA2A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376" y="4380790"/>
            <a:ext cx="286778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36">
            <a:extLst>
              <a:ext uri="{FF2B5EF4-FFF2-40B4-BE49-F238E27FC236}">
                <a16:creationId xmlns:a16="http://schemas.microsoft.com/office/drawing/2014/main" id="{93D63AC2-4D8F-8DC4-3150-287DD9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831" y="4305220"/>
            <a:ext cx="198149" cy="17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37">
            <a:extLst>
              <a:ext uri="{FF2B5EF4-FFF2-40B4-BE49-F238E27FC236}">
                <a16:creationId xmlns:a16="http://schemas.microsoft.com/office/drawing/2014/main" id="{718C337F-5FB9-3504-985D-B4507386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00" y="4926838"/>
            <a:ext cx="163712" cy="1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38">
            <a:extLst>
              <a:ext uri="{FF2B5EF4-FFF2-40B4-BE49-F238E27FC236}">
                <a16:creationId xmlns:a16="http://schemas.microsoft.com/office/drawing/2014/main" id="{0ADBCBEF-F40D-FC52-0F71-220B6A86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8"/>
          <a:stretch>
            <a:fillRect/>
          </a:stretch>
        </p:blipFill>
        <p:spPr bwMode="auto">
          <a:xfrm>
            <a:off x="10702459" y="3877434"/>
            <a:ext cx="250649" cy="13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9">
            <a:extLst>
              <a:ext uri="{FF2B5EF4-FFF2-40B4-BE49-F238E27FC236}">
                <a16:creationId xmlns:a16="http://schemas.microsoft.com/office/drawing/2014/main" id="{548CA5D4-35A7-DD5B-C8B2-F676998D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71" y="4152841"/>
            <a:ext cx="156373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40">
            <a:extLst>
              <a:ext uri="{FF2B5EF4-FFF2-40B4-BE49-F238E27FC236}">
                <a16:creationId xmlns:a16="http://schemas.microsoft.com/office/drawing/2014/main" id="{9894D21A-7BCE-AD2C-4FE7-52F0D7AD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073" y="4326062"/>
            <a:ext cx="219883" cy="1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41">
            <a:extLst>
              <a:ext uri="{FF2B5EF4-FFF2-40B4-BE49-F238E27FC236}">
                <a16:creationId xmlns:a16="http://schemas.microsoft.com/office/drawing/2014/main" id="{DC5BE0BF-347A-6919-A8B1-5B6D29D0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509" y="3691439"/>
            <a:ext cx="205770" cy="20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44">
            <a:extLst>
              <a:ext uri="{FF2B5EF4-FFF2-40B4-BE49-F238E27FC236}">
                <a16:creationId xmlns:a16="http://schemas.microsoft.com/office/drawing/2014/main" id="{489674E5-9E44-64AF-BCD3-678CD58D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53799">
            <a:off x="9728792" y="3855039"/>
            <a:ext cx="292424" cy="2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45">
            <a:extLst>
              <a:ext uri="{FF2B5EF4-FFF2-40B4-BE49-F238E27FC236}">
                <a16:creationId xmlns:a16="http://schemas.microsoft.com/office/drawing/2014/main" id="{F7BE586A-650D-4096-726E-08E0F1EB6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64" y="4261933"/>
            <a:ext cx="148470" cy="1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46">
            <a:extLst>
              <a:ext uri="{FF2B5EF4-FFF2-40B4-BE49-F238E27FC236}">
                <a16:creationId xmlns:a16="http://schemas.microsoft.com/office/drawing/2014/main" id="{681C8753-C659-C9EF-CB30-036CC714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902" y="4397639"/>
            <a:ext cx="172745" cy="22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47">
            <a:extLst>
              <a:ext uri="{FF2B5EF4-FFF2-40B4-BE49-F238E27FC236}">
                <a16:creationId xmlns:a16="http://schemas.microsoft.com/office/drawing/2014/main" id="{78D0960E-08C7-FF7D-AED4-81994819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07" y="4658815"/>
            <a:ext cx="165405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48">
            <a:extLst>
              <a:ext uri="{FF2B5EF4-FFF2-40B4-BE49-F238E27FC236}">
                <a16:creationId xmlns:a16="http://schemas.microsoft.com/office/drawing/2014/main" id="{4492B6DF-F22E-4C88-306A-38EF8A1E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8" y="4430830"/>
            <a:ext cx="219318" cy="16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49">
            <a:extLst>
              <a:ext uri="{FF2B5EF4-FFF2-40B4-BE49-F238E27FC236}">
                <a16:creationId xmlns:a16="http://schemas.microsoft.com/office/drawing/2014/main" id="{A405E996-2E10-5286-B9C4-387F647894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111833" y="4299616"/>
            <a:ext cx="288190" cy="204075"/>
          </a:xfrm>
          <a:prstGeom prst="rect">
            <a:avLst/>
          </a:prstGeom>
        </p:spPr>
      </p:pic>
      <p:pic>
        <p:nvPicPr>
          <p:cNvPr id="123" name="Picture 9">
            <a:extLst>
              <a:ext uri="{FF2B5EF4-FFF2-40B4-BE49-F238E27FC236}">
                <a16:creationId xmlns:a16="http://schemas.microsoft.com/office/drawing/2014/main" id="{FEBDE399-1EFF-9810-51D5-8930481FA76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018762" y="4756836"/>
            <a:ext cx="173309" cy="121091"/>
          </a:xfrm>
          <a:prstGeom prst="rect">
            <a:avLst/>
          </a:prstGeom>
        </p:spPr>
      </p:pic>
      <p:pic>
        <p:nvPicPr>
          <p:cNvPr id="124" name="Picture 11">
            <a:extLst>
              <a:ext uri="{FF2B5EF4-FFF2-40B4-BE49-F238E27FC236}">
                <a16:creationId xmlns:a16="http://schemas.microsoft.com/office/drawing/2014/main" id="{CADDB8E2-F5B2-44B7-A7A1-E288E5F8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508" y="4709978"/>
            <a:ext cx="248955" cy="15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3">
            <a:extLst>
              <a:ext uri="{FF2B5EF4-FFF2-40B4-BE49-F238E27FC236}">
                <a16:creationId xmlns:a16="http://schemas.microsoft.com/office/drawing/2014/main" id="{41DEB261-8315-D89C-A35E-FD128965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40" y="4650552"/>
            <a:ext cx="208309" cy="1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4">
            <a:extLst>
              <a:ext uri="{FF2B5EF4-FFF2-40B4-BE49-F238E27FC236}">
                <a16:creationId xmlns:a16="http://schemas.microsoft.com/office/drawing/2014/main" id="{D7FED032-DAF5-4EF2-993B-E2B47C9E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223" y="4137120"/>
            <a:ext cx="375973" cy="31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7">
            <a:extLst>
              <a:ext uri="{FF2B5EF4-FFF2-40B4-BE49-F238E27FC236}">
                <a16:creationId xmlns:a16="http://schemas.microsoft.com/office/drawing/2014/main" id="{E9175353-B383-2FB5-DF55-A842D46906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66046" y="4638349"/>
            <a:ext cx="212826" cy="223270"/>
          </a:xfrm>
          <a:prstGeom prst="rect">
            <a:avLst/>
          </a:prstGeom>
        </p:spPr>
      </p:pic>
      <p:pic>
        <p:nvPicPr>
          <p:cNvPr id="128" name="Picture 20">
            <a:extLst>
              <a:ext uri="{FF2B5EF4-FFF2-40B4-BE49-F238E27FC236}">
                <a16:creationId xmlns:a16="http://schemas.microsoft.com/office/drawing/2014/main" id="{3325EA07-50AD-AB9F-A099-699C2B4EE4F5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1225163" y="4566514"/>
            <a:ext cx="191374" cy="143671"/>
          </a:xfrm>
          <a:prstGeom prst="rect">
            <a:avLst/>
          </a:prstGeom>
        </p:spPr>
      </p:pic>
      <p:pic>
        <p:nvPicPr>
          <p:cNvPr id="129" name="Picture 23">
            <a:extLst>
              <a:ext uri="{FF2B5EF4-FFF2-40B4-BE49-F238E27FC236}">
                <a16:creationId xmlns:a16="http://schemas.microsoft.com/office/drawing/2014/main" id="{A9C21EC2-10C2-6017-964D-5619C64B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41" y="4577058"/>
            <a:ext cx="286778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27">
            <a:extLst>
              <a:ext uri="{FF2B5EF4-FFF2-40B4-BE49-F238E27FC236}">
                <a16:creationId xmlns:a16="http://schemas.microsoft.com/office/drawing/2014/main" id="{53325BA3-EAC6-667E-0467-EB88BF356F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49138" y="4640703"/>
            <a:ext cx="212826" cy="222988"/>
          </a:xfrm>
          <a:prstGeom prst="rect">
            <a:avLst/>
          </a:prstGeom>
        </p:spPr>
      </p:pic>
      <p:pic>
        <p:nvPicPr>
          <p:cNvPr id="131" name="Picture 29">
            <a:extLst>
              <a:ext uri="{FF2B5EF4-FFF2-40B4-BE49-F238E27FC236}">
                <a16:creationId xmlns:a16="http://schemas.microsoft.com/office/drawing/2014/main" id="{68AB566A-7698-6A4D-C0CD-F78D446D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72145" y="4554104"/>
            <a:ext cx="408717" cy="162866"/>
          </a:xfrm>
          <a:prstGeom prst="rect">
            <a:avLst/>
          </a:prstGeom>
        </p:spPr>
      </p:pic>
      <p:pic>
        <p:nvPicPr>
          <p:cNvPr id="132" name="Picture 30">
            <a:extLst>
              <a:ext uri="{FF2B5EF4-FFF2-40B4-BE49-F238E27FC236}">
                <a16:creationId xmlns:a16="http://schemas.microsoft.com/office/drawing/2014/main" id="{2B0AC0FB-D2C1-3F2A-75A9-654EF12A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38150" y="4560772"/>
            <a:ext cx="198995" cy="172744"/>
          </a:xfrm>
          <a:prstGeom prst="rect">
            <a:avLst/>
          </a:prstGeom>
        </p:spPr>
      </p:pic>
      <p:pic>
        <p:nvPicPr>
          <p:cNvPr id="133" name="Picture 34">
            <a:extLst>
              <a:ext uri="{FF2B5EF4-FFF2-40B4-BE49-F238E27FC236}">
                <a16:creationId xmlns:a16="http://schemas.microsoft.com/office/drawing/2014/main" id="{D29E741D-8A9F-205D-A297-8DE534EE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994" y="4584671"/>
            <a:ext cx="322344" cy="20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38">
            <a:extLst>
              <a:ext uri="{FF2B5EF4-FFF2-40B4-BE49-F238E27FC236}">
                <a16:creationId xmlns:a16="http://schemas.microsoft.com/office/drawing/2014/main" id="{1253FBD1-CCD1-0AE9-7EB7-5687525D7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8"/>
          <a:stretch>
            <a:fillRect/>
          </a:stretch>
        </p:blipFill>
        <p:spPr bwMode="auto">
          <a:xfrm>
            <a:off x="10479423" y="4447529"/>
            <a:ext cx="250649" cy="13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39">
            <a:extLst>
              <a:ext uri="{FF2B5EF4-FFF2-40B4-BE49-F238E27FC236}">
                <a16:creationId xmlns:a16="http://schemas.microsoft.com/office/drawing/2014/main" id="{101E6C0F-26C5-7F45-A7B9-8BBDAB05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500" y="4704911"/>
            <a:ext cx="156373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44">
            <a:extLst>
              <a:ext uri="{FF2B5EF4-FFF2-40B4-BE49-F238E27FC236}">
                <a16:creationId xmlns:a16="http://schemas.microsoft.com/office/drawing/2014/main" id="{7D09A9FB-4104-5A8C-990E-2298D01F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79" y="4245789"/>
            <a:ext cx="292424" cy="2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2">
            <a:extLst>
              <a:ext uri="{FF2B5EF4-FFF2-40B4-BE49-F238E27FC236}">
                <a16:creationId xmlns:a16="http://schemas.microsoft.com/office/drawing/2014/main" id="{909C0B3A-8B7C-E29C-F4CF-DC679BEF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994" y="3988178"/>
            <a:ext cx="341465" cy="1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2">
            <a:extLst>
              <a:ext uri="{FF2B5EF4-FFF2-40B4-BE49-F238E27FC236}">
                <a16:creationId xmlns:a16="http://schemas.microsoft.com/office/drawing/2014/main" id="{C5EF14EC-2420-572F-4D0C-FBDD6E28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9776946" y="4079774"/>
            <a:ext cx="341465" cy="16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44">
            <a:extLst>
              <a:ext uri="{FF2B5EF4-FFF2-40B4-BE49-F238E27FC236}">
                <a16:creationId xmlns:a16="http://schemas.microsoft.com/office/drawing/2014/main" id="{239429F5-DB34-A1A4-6151-3B040E42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439823" y="4287306"/>
            <a:ext cx="251486" cy="1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8">
            <a:extLst>
              <a:ext uri="{FF2B5EF4-FFF2-40B4-BE49-F238E27FC236}">
                <a16:creationId xmlns:a16="http://schemas.microsoft.com/office/drawing/2014/main" id="{2CF17A18-F03B-B4F0-254B-763E441B2119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10575027" y="4074293"/>
            <a:ext cx="258400" cy="157785"/>
          </a:xfrm>
          <a:prstGeom prst="rect">
            <a:avLst/>
          </a:prstGeom>
        </p:spPr>
      </p:pic>
      <p:pic>
        <p:nvPicPr>
          <p:cNvPr id="142" name="Picture 9">
            <a:extLst>
              <a:ext uri="{FF2B5EF4-FFF2-40B4-BE49-F238E27FC236}">
                <a16:creationId xmlns:a16="http://schemas.microsoft.com/office/drawing/2014/main" id="{6371F894-3CAF-6CFC-40C8-9ABB2EF7F6F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228955" y="3703953"/>
            <a:ext cx="215860" cy="121091"/>
          </a:xfrm>
          <a:prstGeom prst="rect">
            <a:avLst/>
          </a:prstGeom>
        </p:spPr>
      </p:pic>
      <p:pic>
        <p:nvPicPr>
          <p:cNvPr id="143" name="Picture 10">
            <a:extLst>
              <a:ext uri="{FF2B5EF4-FFF2-40B4-BE49-F238E27FC236}">
                <a16:creationId xmlns:a16="http://schemas.microsoft.com/office/drawing/2014/main" id="{ECE3F217-E97E-530A-828C-CDBE69FFD9C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073925" y="4022720"/>
            <a:ext cx="223595" cy="154962"/>
          </a:xfrm>
          <a:prstGeom prst="rect">
            <a:avLst/>
          </a:prstGeom>
        </p:spPr>
      </p:pic>
      <p:pic>
        <p:nvPicPr>
          <p:cNvPr id="144" name="Picture 21">
            <a:extLst>
              <a:ext uri="{FF2B5EF4-FFF2-40B4-BE49-F238E27FC236}">
                <a16:creationId xmlns:a16="http://schemas.microsoft.com/office/drawing/2014/main" id="{19BDDEF6-71E0-4525-F985-FDB27E37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29931" y="4110442"/>
            <a:ext cx="247852" cy="172744"/>
          </a:xfrm>
          <a:prstGeom prst="rect">
            <a:avLst/>
          </a:prstGeom>
        </p:spPr>
      </p:pic>
      <p:pic>
        <p:nvPicPr>
          <p:cNvPr id="145" name="Picture 39">
            <a:extLst>
              <a:ext uri="{FF2B5EF4-FFF2-40B4-BE49-F238E27FC236}">
                <a16:creationId xmlns:a16="http://schemas.microsoft.com/office/drawing/2014/main" id="{85A11A1E-DD20-8560-2CB0-EB9A4A04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543" y="3923640"/>
            <a:ext cx="198019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45">
            <a:extLst>
              <a:ext uri="{FF2B5EF4-FFF2-40B4-BE49-F238E27FC236}">
                <a16:creationId xmlns:a16="http://schemas.microsoft.com/office/drawing/2014/main" id="{7A6D4A23-492D-7D68-8041-88658B51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823">
            <a:off x="10518294" y="3858042"/>
            <a:ext cx="184923" cy="1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39">
            <a:extLst>
              <a:ext uri="{FF2B5EF4-FFF2-40B4-BE49-F238E27FC236}">
                <a16:creationId xmlns:a16="http://schemas.microsoft.com/office/drawing/2014/main" id="{C2A91C95-FB92-63A3-43DC-85CCFA34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440" y="4265635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30">
            <a:extLst>
              <a:ext uri="{FF2B5EF4-FFF2-40B4-BE49-F238E27FC236}">
                <a16:creationId xmlns:a16="http://schemas.microsoft.com/office/drawing/2014/main" id="{42A7A62D-C7A0-EF09-D8D5-2687DA8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10937114" y="4055224"/>
            <a:ext cx="341465" cy="237113"/>
          </a:xfrm>
          <a:prstGeom prst="rect">
            <a:avLst/>
          </a:prstGeom>
        </p:spPr>
      </p:pic>
      <p:pic>
        <p:nvPicPr>
          <p:cNvPr id="149" name="Picture 22">
            <a:extLst>
              <a:ext uri="{FF2B5EF4-FFF2-40B4-BE49-F238E27FC236}">
                <a16:creationId xmlns:a16="http://schemas.microsoft.com/office/drawing/2014/main" id="{A08FEE24-EFF5-3580-59C2-1773A444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053" y="4092682"/>
            <a:ext cx="341465" cy="1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33">
            <a:extLst>
              <a:ext uri="{FF2B5EF4-FFF2-40B4-BE49-F238E27FC236}">
                <a16:creationId xmlns:a16="http://schemas.microsoft.com/office/drawing/2014/main" id="{628E91C3-6763-2BE9-DC9B-4C593F89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77">
            <a:off x="10852809" y="4238348"/>
            <a:ext cx="443410" cy="1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44">
            <a:extLst>
              <a:ext uri="{FF2B5EF4-FFF2-40B4-BE49-F238E27FC236}">
                <a16:creationId xmlns:a16="http://schemas.microsoft.com/office/drawing/2014/main" id="{6F96E752-0D7A-F53F-D12F-C0D154F1A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270882" y="4391810"/>
            <a:ext cx="251486" cy="1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12">
            <a:extLst>
              <a:ext uri="{FF2B5EF4-FFF2-40B4-BE49-F238E27FC236}">
                <a16:creationId xmlns:a16="http://schemas.microsoft.com/office/drawing/2014/main" id="{4A07BEB2-DF5E-E4FC-760B-318D2247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11327459" y="4014670"/>
            <a:ext cx="251485" cy="1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8">
            <a:extLst>
              <a:ext uri="{FF2B5EF4-FFF2-40B4-BE49-F238E27FC236}">
                <a16:creationId xmlns:a16="http://schemas.microsoft.com/office/drawing/2014/main" id="{345187CB-3EEA-EED3-7236-F2F527647B99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11406086" y="4178797"/>
            <a:ext cx="258400" cy="157785"/>
          </a:xfrm>
          <a:prstGeom prst="rect">
            <a:avLst/>
          </a:prstGeom>
        </p:spPr>
      </p:pic>
      <p:pic>
        <p:nvPicPr>
          <p:cNvPr id="154" name="Picture 10">
            <a:extLst>
              <a:ext uri="{FF2B5EF4-FFF2-40B4-BE49-F238E27FC236}">
                <a16:creationId xmlns:a16="http://schemas.microsoft.com/office/drawing/2014/main" id="{8204C23F-FBF3-9E3E-99F7-98CFAE8428C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988014" y="4072813"/>
            <a:ext cx="223595" cy="154962"/>
          </a:xfrm>
          <a:prstGeom prst="rect">
            <a:avLst/>
          </a:prstGeom>
        </p:spPr>
      </p:pic>
      <p:pic>
        <p:nvPicPr>
          <p:cNvPr id="155" name="Picture 19">
            <a:extLst>
              <a:ext uri="{FF2B5EF4-FFF2-40B4-BE49-F238E27FC236}">
                <a16:creationId xmlns:a16="http://schemas.microsoft.com/office/drawing/2014/main" id="{8711B490-28B8-0DD8-B50D-86AE5570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800" y="4219649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Picture 21">
            <a:extLst>
              <a:ext uri="{FF2B5EF4-FFF2-40B4-BE49-F238E27FC236}">
                <a16:creationId xmlns:a16="http://schemas.microsoft.com/office/drawing/2014/main" id="{286A077D-88E7-F1C3-4AFF-468E4E27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19297" y="4268283"/>
            <a:ext cx="247852" cy="172744"/>
          </a:xfrm>
          <a:prstGeom prst="rect">
            <a:avLst/>
          </a:prstGeom>
        </p:spPr>
      </p:pic>
      <p:pic>
        <p:nvPicPr>
          <p:cNvPr id="157" name="Picture 26">
            <a:extLst>
              <a:ext uri="{FF2B5EF4-FFF2-40B4-BE49-F238E27FC236}">
                <a16:creationId xmlns:a16="http://schemas.microsoft.com/office/drawing/2014/main" id="{E212A9CC-1410-8203-1EC7-58E8D79E0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460" y="3925124"/>
            <a:ext cx="184923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Picture 39">
            <a:extLst>
              <a:ext uri="{FF2B5EF4-FFF2-40B4-BE49-F238E27FC236}">
                <a16:creationId xmlns:a16="http://schemas.microsoft.com/office/drawing/2014/main" id="{2985D286-604C-E1FA-7251-A682F4F6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710" y="3876548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Picture 45">
            <a:extLst>
              <a:ext uri="{FF2B5EF4-FFF2-40B4-BE49-F238E27FC236}">
                <a16:creationId xmlns:a16="http://schemas.microsoft.com/office/drawing/2014/main" id="{89B5322D-BD95-0D64-C84C-16808255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170" y="3904337"/>
            <a:ext cx="184923" cy="1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9">
            <a:extLst>
              <a:ext uri="{FF2B5EF4-FFF2-40B4-BE49-F238E27FC236}">
                <a16:creationId xmlns:a16="http://schemas.microsoft.com/office/drawing/2014/main" id="{0A0CC908-AD57-8172-4C2C-D5CC9668C85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027071" y="4399240"/>
            <a:ext cx="215860" cy="121091"/>
          </a:xfrm>
          <a:prstGeom prst="rect">
            <a:avLst/>
          </a:prstGeom>
        </p:spPr>
      </p:pic>
      <p:pic>
        <p:nvPicPr>
          <p:cNvPr id="161" name="Picture 16">
            <a:extLst>
              <a:ext uri="{FF2B5EF4-FFF2-40B4-BE49-F238E27FC236}">
                <a16:creationId xmlns:a16="http://schemas.microsoft.com/office/drawing/2014/main" id="{E0774728-B5EF-D408-E864-86A466AE7DF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911120" y="4761389"/>
            <a:ext cx="211993" cy="247544"/>
          </a:xfrm>
          <a:prstGeom prst="rect">
            <a:avLst/>
          </a:prstGeom>
        </p:spPr>
      </p:pic>
      <p:pic>
        <p:nvPicPr>
          <p:cNvPr id="162" name="Picture 22">
            <a:extLst>
              <a:ext uri="{FF2B5EF4-FFF2-40B4-BE49-F238E27FC236}">
                <a16:creationId xmlns:a16="http://schemas.microsoft.com/office/drawing/2014/main" id="{0F71113F-3B66-64EF-64FF-B96F5C706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961" y="3863942"/>
            <a:ext cx="306212" cy="1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Picture 23">
            <a:extLst>
              <a:ext uri="{FF2B5EF4-FFF2-40B4-BE49-F238E27FC236}">
                <a16:creationId xmlns:a16="http://schemas.microsoft.com/office/drawing/2014/main" id="{7AC83172-E0CA-C29E-FF7F-64EA95EB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973" y="4841438"/>
            <a:ext cx="357189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39">
            <a:extLst>
              <a:ext uri="{FF2B5EF4-FFF2-40B4-BE49-F238E27FC236}">
                <a16:creationId xmlns:a16="http://schemas.microsoft.com/office/drawing/2014/main" id="{EC3CB596-62DE-74D4-27FE-AF69B3BF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67" y="4347315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30">
            <a:extLst>
              <a:ext uri="{FF2B5EF4-FFF2-40B4-BE49-F238E27FC236}">
                <a16:creationId xmlns:a16="http://schemas.microsoft.com/office/drawing/2014/main" id="{D304CF99-E7A5-E1F0-CB23-48600F94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11245741" y="4248594"/>
            <a:ext cx="341465" cy="237113"/>
          </a:xfrm>
          <a:prstGeom prst="rect">
            <a:avLst/>
          </a:prstGeom>
        </p:spPr>
      </p:pic>
      <p:pic>
        <p:nvPicPr>
          <p:cNvPr id="166" name="Picture 44">
            <a:extLst>
              <a:ext uri="{FF2B5EF4-FFF2-40B4-BE49-F238E27FC236}">
                <a16:creationId xmlns:a16="http://schemas.microsoft.com/office/drawing/2014/main" id="{7902E829-7B07-9225-132A-3B5A2539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63940" y="4550523"/>
            <a:ext cx="341465" cy="1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33">
            <a:extLst>
              <a:ext uri="{FF2B5EF4-FFF2-40B4-BE49-F238E27FC236}">
                <a16:creationId xmlns:a16="http://schemas.microsoft.com/office/drawing/2014/main" id="{C4544313-4801-9EB2-2A28-BFDA6FA9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77">
            <a:off x="11146943" y="4394077"/>
            <a:ext cx="443410" cy="1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Picture 44">
            <a:extLst>
              <a:ext uri="{FF2B5EF4-FFF2-40B4-BE49-F238E27FC236}">
                <a16:creationId xmlns:a16="http://schemas.microsoft.com/office/drawing/2014/main" id="{7E95F49A-B27F-7F3F-61AE-E75E9C7A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527141" y="4600506"/>
            <a:ext cx="251486" cy="1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12">
            <a:extLst>
              <a:ext uri="{FF2B5EF4-FFF2-40B4-BE49-F238E27FC236}">
                <a16:creationId xmlns:a16="http://schemas.microsoft.com/office/drawing/2014/main" id="{E9EC7CCA-1CFF-0317-4C0B-8C6B9F49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11612272" y="4202439"/>
            <a:ext cx="251485" cy="1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8">
            <a:extLst>
              <a:ext uri="{FF2B5EF4-FFF2-40B4-BE49-F238E27FC236}">
                <a16:creationId xmlns:a16="http://schemas.microsoft.com/office/drawing/2014/main" id="{AD04383C-3E20-66AC-73B7-1B63B43EDDFC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 rot="18855419">
            <a:off x="11634249" y="4457494"/>
            <a:ext cx="258400" cy="157785"/>
          </a:xfrm>
          <a:prstGeom prst="rect">
            <a:avLst/>
          </a:prstGeom>
        </p:spPr>
      </p:pic>
      <p:pic>
        <p:nvPicPr>
          <p:cNvPr id="171" name="Picture 9">
            <a:extLst>
              <a:ext uri="{FF2B5EF4-FFF2-40B4-BE49-F238E27FC236}">
                <a16:creationId xmlns:a16="http://schemas.microsoft.com/office/drawing/2014/main" id="{27A0DE79-AA4D-6330-9872-6536F330C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306617" y="4042560"/>
            <a:ext cx="215860" cy="121091"/>
          </a:xfrm>
          <a:prstGeom prst="rect">
            <a:avLst/>
          </a:prstGeom>
        </p:spPr>
      </p:pic>
      <p:pic>
        <p:nvPicPr>
          <p:cNvPr id="172" name="Picture 10">
            <a:extLst>
              <a:ext uri="{FF2B5EF4-FFF2-40B4-BE49-F238E27FC236}">
                <a16:creationId xmlns:a16="http://schemas.microsoft.com/office/drawing/2014/main" id="{38D2F438-D75E-5851-0769-13AB74ACD2A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296641" y="4266183"/>
            <a:ext cx="223595" cy="154962"/>
          </a:xfrm>
          <a:prstGeom prst="rect">
            <a:avLst/>
          </a:prstGeom>
        </p:spPr>
      </p:pic>
      <p:pic>
        <p:nvPicPr>
          <p:cNvPr id="173" name="Picture 19">
            <a:extLst>
              <a:ext uri="{FF2B5EF4-FFF2-40B4-BE49-F238E27FC236}">
                <a16:creationId xmlns:a16="http://schemas.microsoft.com/office/drawing/2014/main" id="{9E31A0BF-69DC-7BC7-5926-6F645A24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656" y="4313950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21">
            <a:extLst>
              <a:ext uri="{FF2B5EF4-FFF2-40B4-BE49-F238E27FC236}">
                <a16:creationId xmlns:a16="http://schemas.microsoft.com/office/drawing/2014/main" id="{732FAFC2-F410-5DF5-B670-E052AAA9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27924" y="4461653"/>
            <a:ext cx="247852" cy="172744"/>
          </a:xfrm>
          <a:prstGeom prst="rect">
            <a:avLst/>
          </a:prstGeom>
        </p:spPr>
      </p:pic>
      <p:pic>
        <p:nvPicPr>
          <p:cNvPr id="175" name="Picture 26">
            <a:extLst>
              <a:ext uri="{FF2B5EF4-FFF2-40B4-BE49-F238E27FC236}">
                <a16:creationId xmlns:a16="http://schemas.microsoft.com/office/drawing/2014/main" id="{1B1EBFD5-6CC4-7764-7400-A34E22C06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241" y="4248032"/>
            <a:ext cx="184923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39">
            <a:extLst>
              <a:ext uri="{FF2B5EF4-FFF2-40B4-BE49-F238E27FC236}">
                <a16:creationId xmlns:a16="http://schemas.microsoft.com/office/drawing/2014/main" id="{1299D3F6-3A96-F46F-65CB-800C92F6B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757" y="4005484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45">
            <a:extLst>
              <a:ext uri="{FF2B5EF4-FFF2-40B4-BE49-F238E27FC236}">
                <a16:creationId xmlns:a16="http://schemas.microsoft.com/office/drawing/2014/main" id="{06492A9E-2911-500A-089C-33595C82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68" y="4107145"/>
            <a:ext cx="184923" cy="1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46">
            <a:extLst>
              <a:ext uri="{FF2B5EF4-FFF2-40B4-BE49-F238E27FC236}">
                <a16:creationId xmlns:a16="http://schemas.microsoft.com/office/drawing/2014/main" id="{5636DBE0-BAA1-7B8D-1F64-D4E60E7B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976" y="4233413"/>
            <a:ext cx="215158" cy="22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47">
            <a:extLst>
              <a:ext uri="{FF2B5EF4-FFF2-40B4-BE49-F238E27FC236}">
                <a16:creationId xmlns:a16="http://schemas.microsoft.com/office/drawing/2014/main" id="{56EDBB42-1FBF-0D1F-24E0-B7C21EA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83" y="4494589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9">
            <a:extLst>
              <a:ext uri="{FF2B5EF4-FFF2-40B4-BE49-F238E27FC236}">
                <a16:creationId xmlns:a16="http://schemas.microsoft.com/office/drawing/2014/main" id="{F21AC713-DA71-C7D2-A400-E27FEB8ADEE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335698" y="4592610"/>
            <a:ext cx="215860" cy="121091"/>
          </a:xfrm>
          <a:prstGeom prst="rect">
            <a:avLst/>
          </a:prstGeom>
        </p:spPr>
      </p:pic>
      <p:pic>
        <p:nvPicPr>
          <p:cNvPr id="181" name="Picture 16">
            <a:extLst>
              <a:ext uri="{FF2B5EF4-FFF2-40B4-BE49-F238E27FC236}">
                <a16:creationId xmlns:a16="http://schemas.microsoft.com/office/drawing/2014/main" id="{C9360B73-710B-0AAB-9D08-0E429209558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072724" y="4337873"/>
            <a:ext cx="211993" cy="247544"/>
          </a:xfrm>
          <a:prstGeom prst="rect">
            <a:avLst/>
          </a:prstGeom>
        </p:spPr>
      </p:pic>
      <p:pic>
        <p:nvPicPr>
          <p:cNvPr id="182" name="Picture 39">
            <a:extLst>
              <a:ext uri="{FF2B5EF4-FFF2-40B4-BE49-F238E27FC236}">
                <a16:creationId xmlns:a16="http://schemas.microsoft.com/office/drawing/2014/main" id="{5A03572D-3B24-D3D6-76D4-B4EE9DB83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305" y="4359623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Picture 30">
            <a:extLst>
              <a:ext uri="{FF2B5EF4-FFF2-40B4-BE49-F238E27FC236}">
                <a16:creationId xmlns:a16="http://schemas.microsoft.com/office/drawing/2014/main" id="{F3C1300A-E393-330E-336C-D306C09D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10959948" y="4594828"/>
            <a:ext cx="341465" cy="237113"/>
          </a:xfrm>
          <a:prstGeom prst="rect">
            <a:avLst/>
          </a:prstGeom>
        </p:spPr>
      </p:pic>
      <p:pic>
        <p:nvPicPr>
          <p:cNvPr id="184" name="Picture 22">
            <a:extLst>
              <a:ext uri="{FF2B5EF4-FFF2-40B4-BE49-F238E27FC236}">
                <a16:creationId xmlns:a16="http://schemas.microsoft.com/office/drawing/2014/main" id="{7F8F4BB8-84E0-5CAC-9A05-BBC08A2F2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87" y="4632286"/>
            <a:ext cx="341465" cy="1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12">
            <a:extLst>
              <a:ext uri="{FF2B5EF4-FFF2-40B4-BE49-F238E27FC236}">
                <a16:creationId xmlns:a16="http://schemas.microsoft.com/office/drawing/2014/main" id="{21F46102-22AB-ADCB-82A6-1ABB910E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10619821" y="4768987"/>
            <a:ext cx="341465" cy="16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" name="Picture 33">
            <a:extLst>
              <a:ext uri="{FF2B5EF4-FFF2-40B4-BE49-F238E27FC236}">
                <a16:creationId xmlns:a16="http://schemas.microsoft.com/office/drawing/2014/main" id="{7BB75F26-41B9-F8E0-2E33-0ACF3446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77">
            <a:off x="10861150" y="4740311"/>
            <a:ext cx="443410" cy="16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" name="Picture 12">
            <a:extLst>
              <a:ext uri="{FF2B5EF4-FFF2-40B4-BE49-F238E27FC236}">
                <a16:creationId xmlns:a16="http://schemas.microsoft.com/office/drawing/2014/main" id="{91718258-3E79-C0DE-7B58-43B8870A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11350293" y="4554274"/>
            <a:ext cx="251485" cy="1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8">
            <a:extLst>
              <a:ext uri="{FF2B5EF4-FFF2-40B4-BE49-F238E27FC236}">
                <a16:creationId xmlns:a16="http://schemas.microsoft.com/office/drawing/2014/main" id="{3F6AF25E-BADB-9D5C-754A-EE4EEDC684FB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11423874" y="4691546"/>
            <a:ext cx="258400" cy="157785"/>
          </a:xfrm>
          <a:prstGeom prst="rect">
            <a:avLst/>
          </a:prstGeom>
        </p:spPr>
      </p:pic>
      <p:pic>
        <p:nvPicPr>
          <p:cNvPr id="189" name="Picture 10">
            <a:extLst>
              <a:ext uri="{FF2B5EF4-FFF2-40B4-BE49-F238E27FC236}">
                <a16:creationId xmlns:a16="http://schemas.microsoft.com/office/drawing/2014/main" id="{F7ABD39D-8EAE-AE62-1E33-80133B18174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099522" y="3723749"/>
            <a:ext cx="223595" cy="154962"/>
          </a:xfrm>
          <a:prstGeom prst="rect">
            <a:avLst/>
          </a:prstGeom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A0A74333-43DE-CBE7-06CE-04E94A810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569" y="3798052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Picture 35">
            <a:extLst>
              <a:ext uri="{FF2B5EF4-FFF2-40B4-BE49-F238E27FC236}">
                <a16:creationId xmlns:a16="http://schemas.microsoft.com/office/drawing/2014/main" id="{7FA37655-B9A3-546D-A309-4F438D68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373" y="3762900"/>
            <a:ext cx="357189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Picture 39">
            <a:extLst>
              <a:ext uri="{FF2B5EF4-FFF2-40B4-BE49-F238E27FC236}">
                <a16:creationId xmlns:a16="http://schemas.microsoft.com/office/drawing/2014/main" id="{D81C0AFA-F30B-CA0A-9D24-87C0266A9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20" y="4336869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" name="Picture 45">
            <a:extLst>
              <a:ext uri="{FF2B5EF4-FFF2-40B4-BE49-F238E27FC236}">
                <a16:creationId xmlns:a16="http://schemas.microsoft.com/office/drawing/2014/main" id="{0C013D78-2E2E-5D30-D3FA-F9A3E0053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004" y="4443941"/>
            <a:ext cx="184923" cy="1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" name="Picture 46">
            <a:extLst>
              <a:ext uri="{FF2B5EF4-FFF2-40B4-BE49-F238E27FC236}">
                <a16:creationId xmlns:a16="http://schemas.microsoft.com/office/drawing/2014/main" id="{1BA2D3D3-EE3E-D7BB-366C-59CAACB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286" y="4862301"/>
            <a:ext cx="215158" cy="22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47">
            <a:extLst>
              <a:ext uri="{FF2B5EF4-FFF2-40B4-BE49-F238E27FC236}">
                <a16:creationId xmlns:a16="http://schemas.microsoft.com/office/drawing/2014/main" id="{1411F4D0-0703-5067-9BBF-5C057D7C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248" y="4745233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Picture 48">
            <a:extLst>
              <a:ext uri="{FF2B5EF4-FFF2-40B4-BE49-F238E27FC236}">
                <a16:creationId xmlns:a16="http://schemas.microsoft.com/office/drawing/2014/main" id="{7B2B22C9-8411-3E91-33DB-CDF6DD932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46" y="4838811"/>
            <a:ext cx="273166" cy="16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" name="Picture 44">
            <a:extLst>
              <a:ext uri="{FF2B5EF4-FFF2-40B4-BE49-F238E27FC236}">
                <a16:creationId xmlns:a16="http://schemas.microsoft.com/office/drawing/2014/main" id="{52DA8D21-D8E8-6F40-50E1-57C4A65C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698147" y="3690365"/>
            <a:ext cx="341465" cy="1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Picture 12">
            <a:extLst>
              <a:ext uri="{FF2B5EF4-FFF2-40B4-BE49-F238E27FC236}">
                <a16:creationId xmlns:a16="http://schemas.microsoft.com/office/drawing/2014/main" id="{F53612E3-AB38-9F48-6094-1F94EDBE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9435344" y="4064251"/>
            <a:ext cx="341465" cy="16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Picture 44">
            <a:extLst>
              <a:ext uri="{FF2B5EF4-FFF2-40B4-BE49-F238E27FC236}">
                <a16:creationId xmlns:a16="http://schemas.microsoft.com/office/drawing/2014/main" id="{467CCB63-543A-3716-FA7D-FB9D49C6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69535" y="4961724"/>
            <a:ext cx="251486" cy="1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">
            <a:extLst>
              <a:ext uri="{FF2B5EF4-FFF2-40B4-BE49-F238E27FC236}">
                <a16:creationId xmlns:a16="http://schemas.microsoft.com/office/drawing/2014/main" id="{B3C20CAB-B51C-DDAC-FD66-3D18F7C2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682" y="4690494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" name="Picture 21">
            <a:extLst>
              <a:ext uri="{FF2B5EF4-FFF2-40B4-BE49-F238E27FC236}">
                <a16:creationId xmlns:a16="http://schemas.microsoft.com/office/drawing/2014/main" id="{CD1D8B40-0916-819B-451F-3295C186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17950" y="4838197"/>
            <a:ext cx="247852" cy="172744"/>
          </a:xfrm>
          <a:prstGeom prst="rect">
            <a:avLst/>
          </a:prstGeom>
        </p:spPr>
      </p:pic>
      <p:pic>
        <p:nvPicPr>
          <p:cNvPr id="202" name="Picture 47">
            <a:extLst>
              <a:ext uri="{FF2B5EF4-FFF2-40B4-BE49-F238E27FC236}">
                <a16:creationId xmlns:a16="http://schemas.microsoft.com/office/drawing/2014/main" id="{CDE7AB37-45E4-4853-7CF8-D011ABFC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309" y="4871133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" name="Picture 9">
            <a:extLst>
              <a:ext uri="{FF2B5EF4-FFF2-40B4-BE49-F238E27FC236}">
                <a16:creationId xmlns:a16="http://schemas.microsoft.com/office/drawing/2014/main" id="{89BE6069-986C-2F76-4645-EE17BB9B039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325724" y="4969154"/>
            <a:ext cx="215860" cy="121091"/>
          </a:xfrm>
          <a:prstGeom prst="rect">
            <a:avLst/>
          </a:prstGeom>
        </p:spPr>
      </p:pic>
      <p:pic>
        <p:nvPicPr>
          <p:cNvPr id="204" name="Picture 39">
            <a:extLst>
              <a:ext uri="{FF2B5EF4-FFF2-40B4-BE49-F238E27FC236}">
                <a16:creationId xmlns:a16="http://schemas.microsoft.com/office/drawing/2014/main" id="{549E0941-DC0C-85C1-8830-9BC17CA5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620" y="4917229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Picture 30">
            <a:extLst>
              <a:ext uri="{FF2B5EF4-FFF2-40B4-BE49-F238E27FC236}">
                <a16:creationId xmlns:a16="http://schemas.microsoft.com/office/drawing/2014/main" id="{4AC4970D-73E9-A884-A5ED-9FC262C7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9639758" y="4247909"/>
            <a:ext cx="341465" cy="237113"/>
          </a:xfrm>
          <a:prstGeom prst="rect">
            <a:avLst/>
          </a:prstGeom>
        </p:spPr>
      </p:pic>
      <p:pic>
        <p:nvPicPr>
          <p:cNvPr id="206" name="Picture 44">
            <a:extLst>
              <a:ext uri="{FF2B5EF4-FFF2-40B4-BE49-F238E27FC236}">
                <a16:creationId xmlns:a16="http://schemas.microsoft.com/office/drawing/2014/main" id="{ACE06C0D-F4E6-121C-BFDF-A783CD16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21320" y="4494377"/>
            <a:ext cx="251486" cy="1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Picture 9">
            <a:extLst>
              <a:ext uri="{FF2B5EF4-FFF2-40B4-BE49-F238E27FC236}">
                <a16:creationId xmlns:a16="http://schemas.microsoft.com/office/drawing/2014/main" id="{EBCB272F-0186-CD3D-1DA2-791CB682459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116909" y="3996514"/>
            <a:ext cx="215860" cy="121091"/>
          </a:xfrm>
          <a:prstGeom prst="rect">
            <a:avLst/>
          </a:prstGeom>
        </p:spPr>
      </p:pic>
      <p:pic>
        <p:nvPicPr>
          <p:cNvPr id="208" name="Picture 10">
            <a:extLst>
              <a:ext uri="{FF2B5EF4-FFF2-40B4-BE49-F238E27FC236}">
                <a16:creationId xmlns:a16="http://schemas.microsoft.com/office/drawing/2014/main" id="{39BBA6F7-2AA3-5427-FAF5-29C2D1D4542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638452" y="4175380"/>
            <a:ext cx="223595" cy="154962"/>
          </a:xfrm>
          <a:prstGeom prst="rect">
            <a:avLst/>
          </a:prstGeom>
        </p:spPr>
      </p:pic>
      <p:pic>
        <p:nvPicPr>
          <p:cNvPr id="209" name="Picture 19">
            <a:extLst>
              <a:ext uri="{FF2B5EF4-FFF2-40B4-BE49-F238E27FC236}">
                <a16:creationId xmlns:a16="http://schemas.microsoft.com/office/drawing/2014/main" id="{911CA0DC-DC9A-0FF9-4E51-19C23C24A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67" y="4223147"/>
            <a:ext cx="219025" cy="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" name="Picture 35">
            <a:extLst>
              <a:ext uri="{FF2B5EF4-FFF2-40B4-BE49-F238E27FC236}">
                <a16:creationId xmlns:a16="http://schemas.microsoft.com/office/drawing/2014/main" id="{0CA16F84-D8A0-75ED-3920-F0BDB32E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813" y="4144485"/>
            <a:ext cx="357189" cy="2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47">
            <a:extLst>
              <a:ext uri="{FF2B5EF4-FFF2-40B4-BE49-F238E27FC236}">
                <a16:creationId xmlns:a16="http://schemas.microsoft.com/office/drawing/2014/main" id="{3E2614B3-6D34-FD9F-17C6-A4AF13B6E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94" y="4403786"/>
            <a:ext cx="206016" cy="19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9">
            <a:extLst>
              <a:ext uri="{FF2B5EF4-FFF2-40B4-BE49-F238E27FC236}">
                <a16:creationId xmlns:a16="http://schemas.microsoft.com/office/drawing/2014/main" id="{01D2FD0D-380B-B90F-F904-BC006020E2F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677509" y="4501807"/>
            <a:ext cx="215860" cy="121091"/>
          </a:xfrm>
          <a:prstGeom prst="rect">
            <a:avLst/>
          </a:prstGeom>
        </p:spPr>
      </p:pic>
      <p:pic>
        <p:nvPicPr>
          <p:cNvPr id="213" name="Picture 16">
            <a:extLst>
              <a:ext uri="{FF2B5EF4-FFF2-40B4-BE49-F238E27FC236}">
                <a16:creationId xmlns:a16="http://schemas.microsoft.com/office/drawing/2014/main" id="{94AEA283-5BB1-FD36-65D0-441DD925455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414535" y="4247070"/>
            <a:ext cx="211993" cy="247544"/>
          </a:xfrm>
          <a:prstGeom prst="rect">
            <a:avLst/>
          </a:prstGeom>
        </p:spPr>
      </p:pic>
      <p:pic>
        <p:nvPicPr>
          <p:cNvPr id="214" name="Picture 17">
            <a:extLst>
              <a:ext uri="{FF2B5EF4-FFF2-40B4-BE49-F238E27FC236}">
                <a16:creationId xmlns:a16="http://schemas.microsoft.com/office/drawing/2014/main" id="{D7603505-EE7E-E6A7-E3EF-80C2BE2871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78988" y="4419713"/>
            <a:ext cx="265080" cy="223270"/>
          </a:xfrm>
          <a:prstGeom prst="rect">
            <a:avLst/>
          </a:prstGeom>
        </p:spPr>
      </p:pic>
      <p:pic>
        <p:nvPicPr>
          <p:cNvPr id="215" name="Picture 22">
            <a:extLst>
              <a:ext uri="{FF2B5EF4-FFF2-40B4-BE49-F238E27FC236}">
                <a16:creationId xmlns:a16="http://schemas.microsoft.com/office/drawing/2014/main" id="{74F1BE7D-96BF-A75A-B338-B4F607EC0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364" y="3758124"/>
            <a:ext cx="306212" cy="1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4FEDB37-1B36-4DA3-0294-21812FBD6391}"/>
              </a:ext>
            </a:extLst>
          </p:cNvPr>
          <p:cNvGrpSpPr>
            <a:grpSpLocks noChangeAspect="1"/>
          </p:cNvGrpSpPr>
          <p:nvPr/>
        </p:nvGrpSpPr>
        <p:grpSpPr>
          <a:xfrm>
            <a:off x="2578564" y="3619538"/>
            <a:ext cx="2596924" cy="3122271"/>
            <a:chOff x="8184524" y="2086545"/>
            <a:chExt cx="3187435" cy="3387037"/>
          </a:xfrm>
        </p:grpSpPr>
        <p:sp>
          <p:nvSpPr>
            <p:cNvPr id="217" name="Freeform: Shape 345">
              <a:extLst>
                <a:ext uri="{FF2B5EF4-FFF2-40B4-BE49-F238E27FC236}">
                  <a16:creationId xmlns:a16="http://schemas.microsoft.com/office/drawing/2014/main" id="{3C48304A-746F-26B0-140F-1630BFA32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218" name="Freeform: Shape 2">
              <a:extLst>
                <a:ext uri="{FF2B5EF4-FFF2-40B4-BE49-F238E27FC236}">
                  <a16:creationId xmlns:a16="http://schemas.microsoft.com/office/drawing/2014/main" id="{44AE7000-3826-4A29-9E89-C9721ACF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5C9B38C-05B7-D4C9-6F38-4CBAF75BB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D3BCD35-7E84-7F9D-F514-69848DF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72AB7D6-9D30-F408-28D6-9AC68DD4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2" name="Freeform: Shape 345">
              <a:extLst>
                <a:ext uri="{FF2B5EF4-FFF2-40B4-BE49-F238E27FC236}">
                  <a16:creationId xmlns:a16="http://schemas.microsoft.com/office/drawing/2014/main" id="{83893E9B-E9E7-A8DF-C5B8-7EEE3CE80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3" name="Freeform: Shape 346">
              <a:extLst>
                <a:ext uri="{FF2B5EF4-FFF2-40B4-BE49-F238E27FC236}">
                  <a16:creationId xmlns:a16="http://schemas.microsoft.com/office/drawing/2014/main" id="{205F0A88-D238-EC04-6054-5E498E047839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4" name="Freeform: Shape 347">
              <a:extLst>
                <a:ext uri="{FF2B5EF4-FFF2-40B4-BE49-F238E27FC236}">
                  <a16:creationId xmlns:a16="http://schemas.microsoft.com/office/drawing/2014/main" id="{20C00BB7-D234-BCF9-F61F-240E66519846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5" name="Freeform: Shape 348">
              <a:extLst>
                <a:ext uri="{FF2B5EF4-FFF2-40B4-BE49-F238E27FC236}">
                  <a16:creationId xmlns:a16="http://schemas.microsoft.com/office/drawing/2014/main" id="{E6EBE059-E98E-76AF-B6FD-EB7EC1B1D2C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6" name="Freeform: Shape 9">
              <a:extLst>
                <a:ext uri="{FF2B5EF4-FFF2-40B4-BE49-F238E27FC236}">
                  <a16:creationId xmlns:a16="http://schemas.microsoft.com/office/drawing/2014/main" id="{212A18FD-8B15-9FAC-38B0-48ACBB78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227" name="Freeform: Shape 428">
              <a:extLst>
                <a:ext uri="{FF2B5EF4-FFF2-40B4-BE49-F238E27FC236}">
                  <a16:creationId xmlns:a16="http://schemas.microsoft.com/office/drawing/2014/main" id="{FA4DEA62-E6B8-BD48-AA65-055757113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pic>
        <p:nvPicPr>
          <p:cNvPr id="228" name="Picture 39">
            <a:extLst>
              <a:ext uri="{FF2B5EF4-FFF2-40B4-BE49-F238E27FC236}">
                <a16:creationId xmlns:a16="http://schemas.microsoft.com/office/drawing/2014/main" id="{692DA9FE-A4A1-7EAC-750B-66E34D47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547" y="3880654"/>
            <a:ext cx="194766" cy="15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30">
            <a:extLst>
              <a:ext uri="{FF2B5EF4-FFF2-40B4-BE49-F238E27FC236}">
                <a16:creationId xmlns:a16="http://schemas.microsoft.com/office/drawing/2014/main" id="{11CB62E4-C54A-1AF9-29E2-1D236343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10139140" y="3870918"/>
            <a:ext cx="341465" cy="2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 462">
            <a:extLst>
              <a:ext uri="{FF2B5EF4-FFF2-40B4-BE49-F238E27FC236}">
                <a16:creationId xmlns:a16="http://schemas.microsoft.com/office/drawing/2014/main" id="{3F598B53-06C5-257D-9A95-82095177FA11}"/>
              </a:ext>
            </a:extLst>
          </p:cNvPr>
          <p:cNvGrpSpPr/>
          <p:nvPr/>
        </p:nvGrpSpPr>
        <p:grpSpPr>
          <a:xfrm>
            <a:off x="4697691" y="3719922"/>
            <a:ext cx="2596924" cy="3122271"/>
            <a:chOff x="9522731" y="3735729"/>
            <a:chExt cx="2596924" cy="31222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259DFE-1C97-0E86-F2D8-21B73606DE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31" y="3735729"/>
              <a:ext cx="2596924" cy="3122271"/>
              <a:chOff x="8184524" y="2086545"/>
              <a:chExt cx="3187435" cy="3387037"/>
            </a:xfrm>
          </p:grpSpPr>
          <p:sp>
            <p:nvSpPr>
              <p:cNvPr id="5" name="Freeform: Shape 345">
                <a:extLst>
                  <a:ext uri="{FF2B5EF4-FFF2-40B4-BE49-F238E27FC236}">
                    <a16:creationId xmlns:a16="http://schemas.microsoft.com/office/drawing/2014/main" id="{E770657E-BC04-6B56-8BBC-2372B3A48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6" name="Freeform: Shape 2">
                <a:extLst>
                  <a:ext uri="{FF2B5EF4-FFF2-40B4-BE49-F238E27FC236}">
                    <a16:creationId xmlns:a16="http://schemas.microsoft.com/office/drawing/2014/main" id="{B5582AD1-73B8-A226-1B39-DCA4B8D1D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265FEC3-5CD2-4B9F-D215-5EFF30E2D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5166A24-0075-2948-7576-51550A821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601F17B-6442-B6B6-6F05-50E0A2FDE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0" name="Freeform: Shape 345">
                <a:extLst>
                  <a:ext uri="{FF2B5EF4-FFF2-40B4-BE49-F238E27FC236}">
                    <a16:creationId xmlns:a16="http://schemas.microsoft.com/office/drawing/2014/main" id="{23F16A9D-3A17-4621-7DD6-477222E03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1" name="Freeform: Shape 346">
                <a:extLst>
                  <a:ext uri="{FF2B5EF4-FFF2-40B4-BE49-F238E27FC236}">
                    <a16:creationId xmlns:a16="http://schemas.microsoft.com/office/drawing/2014/main" id="{5417E889-5396-75DC-7496-23F39D5771B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2" name="Freeform: Shape 347">
                <a:extLst>
                  <a:ext uri="{FF2B5EF4-FFF2-40B4-BE49-F238E27FC236}">
                    <a16:creationId xmlns:a16="http://schemas.microsoft.com/office/drawing/2014/main" id="{FCF9BD1D-A541-DBA6-C5A2-A171A8123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3" name="Freeform: Shape 348">
                <a:extLst>
                  <a:ext uri="{FF2B5EF4-FFF2-40B4-BE49-F238E27FC236}">
                    <a16:creationId xmlns:a16="http://schemas.microsoft.com/office/drawing/2014/main" id="{B2DC7EC4-C58D-F403-69E5-35045357242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52D3C4D1-D8F1-50D4-2519-2CE6D2111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5" name="Freeform: Shape 428">
                <a:extLst>
                  <a:ext uri="{FF2B5EF4-FFF2-40B4-BE49-F238E27FC236}">
                    <a16:creationId xmlns:a16="http://schemas.microsoft.com/office/drawing/2014/main" id="{499A7838-10E3-F720-C685-5556A41B3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D5A6256-358A-900A-D509-0964866E5488}"/>
                </a:ext>
              </a:extLst>
            </p:cNvPr>
            <p:cNvGrpSpPr/>
            <p:nvPr/>
          </p:nvGrpSpPr>
          <p:grpSpPr>
            <a:xfrm>
              <a:off x="9595406" y="3811114"/>
              <a:ext cx="2466629" cy="1417603"/>
              <a:chOff x="9595406" y="3811114"/>
              <a:chExt cx="2466629" cy="1417603"/>
            </a:xfrm>
          </p:grpSpPr>
          <p:pic>
            <p:nvPicPr>
              <p:cNvPr id="307" name="Picture 30">
                <a:extLst>
                  <a:ext uri="{FF2B5EF4-FFF2-40B4-BE49-F238E27FC236}">
                    <a16:creationId xmlns:a16="http://schemas.microsoft.com/office/drawing/2014/main" id="{06D709D5-0866-4B5A-F4A9-D97BDD4A1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134437" y="4533570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308" name="Picture 28">
                <a:extLst>
                  <a:ext uri="{FF2B5EF4-FFF2-40B4-BE49-F238E27FC236}">
                    <a16:creationId xmlns:a16="http://schemas.microsoft.com/office/drawing/2014/main" id="{331F76C6-3995-420E-217B-A04C0A5B84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0733588" y="5000225"/>
                <a:ext cx="274154" cy="22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" name="Picture 31">
                <a:extLst>
                  <a:ext uri="{FF2B5EF4-FFF2-40B4-BE49-F238E27FC236}">
                    <a16:creationId xmlns:a16="http://schemas.microsoft.com/office/drawing/2014/main" id="{E4DC5639-65CA-0024-4162-504271E7A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288619" y="4994500"/>
                <a:ext cx="274154" cy="109433"/>
              </a:xfrm>
              <a:prstGeom prst="rect">
                <a:avLst/>
              </a:prstGeom>
            </p:spPr>
          </p:pic>
          <p:pic>
            <p:nvPicPr>
              <p:cNvPr id="310" name="Picture 24">
                <a:extLst>
                  <a:ext uri="{FF2B5EF4-FFF2-40B4-BE49-F238E27FC236}">
                    <a16:creationId xmlns:a16="http://schemas.microsoft.com/office/drawing/2014/main" id="{05561F2D-2190-155B-3561-22C6F1CE2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15490" y="4671669"/>
                <a:ext cx="274154" cy="228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1" name="Picture 13">
                <a:extLst>
                  <a:ext uri="{FF2B5EF4-FFF2-40B4-BE49-F238E27FC236}">
                    <a16:creationId xmlns:a16="http://schemas.microsoft.com/office/drawing/2014/main" id="{E263E751-1FDC-2811-4452-FAAA80B17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077672" y="4544396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2" name="Picture 17">
                <a:extLst>
                  <a:ext uri="{FF2B5EF4-FFF2-40B4-BE49-F238E27FC236}">
                    <a16:creationId xmlns:a16="http://schemas.microsoft.com/office/drawing/2014/main" id="{72B2CFB7-1642-1DD7-7C20-76811DC49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V="1">
                <a:off x="11234258" y="4831392"/>
                <a:ext cx="274154" cy="286613"/>
              </a:xfrm>
              <a:prstGeom prst="rect">
                <a:avLst/>
              </a:prstGeom>
            </p:spPr>
          </p:pic>
          <p:pic>
            <p:nvPicPr>
              <p:cNvPr id="313" name="Picture 49">
                <a:extLst>
                  <a:ext uri="{FF2B5EF4-FFF2-40B4-BE49-F238E27FC236}">
                    <a16:creationId xmlns:a16="http://schemas.microsoft.com/office/drawing/2014/main" id="{FB314794-D2F6-4665-D85B-1ADA391E2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V="1">
                <a:off x="10778081" y="4721801"/>
                <a:ext cx="274154" cy="193621"/>
              </a:xfrm>
              <a:prstGeom prst="rect">
                <a:avLst/>
              </a:prstGeom>
            </p:spPr>
          </p:pic>
          <p:pic>
            <p:nvPicPr>
              <p:cNvPr id="314" name="Picture 12">
                <a:extLst>
                  <a:ext uri="{FF2B5EF4-FFF2-40B4-BE49-F238E27FC236}">
                    <a16:creationId xmlns:a16="http://schemas.microsoft.com/office/drawing/2014/main" id="{6A145A1F-438A-5294-5455-6221A4C1B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959874" y="4824995"/>
                <a:ext cx="274154" cy="163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5" name="Picture 44">
                <a:extLst>
                  <a:ext uri="{FF2B5EF4-FFF2-40B4-BE49-F238E27FC236}">
                    <a16:creationId xmlns:a16="http://schemas.microsoft.com/office/drawing/2014/main" id="{5E1EB9DB-2453-CB28-FF63-1C675AD39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9952636" y="4835498"/>
                <a:ext cx="274154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6" name="Picture 22">
                <a:extLst>
                  <a:ext uri="{FF2B5EF4-FFF2-40B4-BE49-F238E27FC236}">
                    <a16:creationId xmlns:a16="http://schemas.microsoft.com/office/drawing/2014/main" id="{7F52FC73-F766-3FED-405B-441E010A2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9376" y="4571027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7" name="Picture 12">
                <a:extLst>
                  <a:ext uri="{FF2B5EF4-FFF2-40B4-BE49-F238E27FC236}">
                    <a16:creationId xmlns:a16="http://schemas.microsoft.com/office/drawing/2014/main" id="{C9B21ED6-3DB5-E3DC-BE21-212B877CA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750865" y="4696904"/>
                <a:ext cx="274154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" name="Picture 33">
                <a:extLst>
                  <a:ext uri="{FF2B5EF4-FFF2-40B4-BE49-F238E27FC236}">
                    <a16:creationId xmlns:a16="http://schemas.microsoft.com/office/drawing/2014/main" id="{8FDEC9F9-8E17-4D0F-E289-8F367DE9B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055238" y="4685618"/>
                <a:ext cx="356003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" name="Picture 30">
                <a:extLst>
                  <a:ext uri="{FF2B5EF4-FFF2-40B4-BE49-F238E27FC236}">
                    <a16:creationId xmlns:a16="http://schemas.microsoft.com/office/drawing/2014/main" id="{66306AFB-95B5-DC67-9FBB-56F538EBB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887015" y="4547769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320" name="Picture 28">
                <a:extLst>
                  <a:ext uri="{FF2B5EF4-FFF2-40B4-BE49-F238E27FC236}">
                    <a16:creationId xmlns:a16="http://schemas.microsoft.com/office/drawing/2014/main" id="{805557E8-E341-8122-4B9C-9AB0F994E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11312895" y="4512984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" name="Picture 31">
                <a:extLst>
                  <a:ext uri="{FF2B5EF4-FFF2-40B4-BE49-F238E27FC236}">
                    <a16:creationId xmlns:a16="http://schemas.microsoft.com/office/drawing/2014/main" id="{60FC40E2-2907-7FE6-105D-592CE75E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641130" y="4741474"/>
                <a:ext cx="201910" cy="80596"/>
              </a:xfrm>
              <a:prstGeom prst="rect">
                <a:avLst/>
              </a:prstGeom>
            </p:spPr>
          </p:pic>
          <p:pic>
            <p:nvPicPr>
              <p:cNvPr id="322" name="Picture 24">
                <a:extLst>
                  <a:ext uri="{FF2B5EF4-FFF2-40B4-BE49-F238E27FC236}">
                    <a16:creationId xmlns:a16="http://schemas.microsoft.com/office/drawing/2014/main" id="{462D5F37-8DE6-0C79-AFA6-334DCA269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807395" y="4573914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3" name="Picture 13">
                <a:extLst>
                  <a:ext uri="{FF2B5EF4-FFF2-40B4-BE49-F238E27FC236}">
                    <a16:creationId xmlns:a16="http://schemas.microsoft.com/office/drawing/2014/main" id="{AFC95EF2-A5B7-4BC5-E8E9-72A6726D2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626933" y="4545357"/>
                <a:ext cx="201911" cy="131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4" name="Picture 17">
                <a:extLst>
                  <a:ext uri="{FF2B5EF4-FFF2-40B4-BE49-F238E27FC236}">
                    <a16:creationId xmlns:a16="http://schemas.microsoft.com/office/drawing/2014/main" id="{E0192E4D-DAA3-3A7D-8122-23968B76E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flipV="1">
                <a:off x="10627836" y="4850909"/>
                <a:ext cx="201912" cy="211088"/>
              </a:xfrm>
              <a:prstGeom prst="rect">
                <a:avLst/>
              </a:prstGeom>
            </p:spPr>
          </p:pic>
          <p:pic>
            <p:nvPicPr>
              <p:cNvPr id="325" name="Picture 49">
                <a:extLst>
                  <a:ext uri="{FF2B5EF4-FFF2-40B4-BE49-F238E27FC236}">
                    <a16:creationId xmlns:a16="http://schemas.microsoft.com/office/drawing/2014/main" id="{C90970D5-5628-7BD4-EDAD-245E87AEB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flipV="1">
                <a:off x="11471814" y="4794388"/>
                <a:ext cx="201913" cy="142600"/>
              </a:xfrm>
              <a:prstGeom prst="rect">
                <a:avLst/>
              </a:prstGeom>
            </p:spPr>
          </p:pic>
          <p:pic>
            <p:nvPicPr>
              <p:cNvPr id="326" name="Picture 12">
                <a:extLst>
                  <a:ext uri="{FF2B5EF4-FFF2-40B4-BE49-F238E27FC236}">
                    <a16:creationId xmlns:a16="http://schemas.microsoft.com/office/drawing/2014/main" id="{55A94A12-4FD3-48AF-B301-20D247D9F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123045" y="4717206"/>
                <a:ext cx="201913" cy="12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" name="Picture 44">
                <a:extLst>
                  <a:ext uri="{FF2B5EF4-FFF2-40B4-BE49-F238E27FC236}">
                    <a16:creationId xmlns:a16="http://schemas.microsoft.com/office/drawing/2014/main" id="{ED8C62BB-9F47-1C01-FE3B-840F47D75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450468" y="4870155"/>
                <a:ext cx="201912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" name="Picture 22">
                <a:extLst>
                  <a:ext uri="{FF2B5EF4-FFF2-40B4-BE49-F238E27FC236}">
                    <a16:creationId xmlns:a16="http://schemas.microsoft.com/office/drawing/2014/main" id="{A288F48E-4D1A-A9D6-26B3-C6E25E7C2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1900" y="4615626"/>
                <a:ext cx="201912" cy="135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9" name="Picture 12">
                <a:extLst>
                  <a:ext uri="{FF2B5EF4-FFF2-40B4-BE49-F238E27FC236}">
                    <a16:creationId xmlns:a16="http://schemas.microsoft.com/office/drawing/2014/main" id="{F53177D2-386D-3A23-E675-8753CAF34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506942" y="4495266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0" name="Picture 33">
                <a:extLst>
                  <a:ext uri="{FF2B5EF4-FFF2-40B4-BE49-F238E27FC236}">
                    <a16:creationId xmlns:a16="http://schemas.microsoft.com/office/drawing/2014/main" id="{336DCA42-5EB7-1B55-9D48-704EB1F72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0679735" y="4496763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1" name="Picture 9">
                <a:extLst>
                  <a:ext uri="{FF2B5EF4-FFF2-40B4-BE49-F238E27FC236}">
                    <a16:creationId xmlns:a16="http://schemas.microsoft.com/office/drawing/2014/main" id="{8B486C16-4509-4A6F-4587-00AA8C62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170552" y="432753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32" name="Picture 10">
                <a:extLst>
                  <a:ext uri="{FF2B5EF4-FFF2-40B4-BE49-F238E27FC236}">
                    <a16:creationId xmlns:a16="http://schemas.microsoft.com/office/drawing/2014/main" id="{F4FDBB18-BCE4-48B0-3FF4-DA7ACF63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162102" y="4551158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333" name="Picture 11">
                <a:extLst>
                  <a:ext uri="{FF2B5EF4-FFF2-40B4-BE49-F238E27FC236}">
                    <a16:creationId xmlns:a16="http://schemas.microsoft.com/office/drawing/2014/main" id="{46923CE0-8A93-F6D9-29CA-67C5F892B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03298" y="428067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4" name="Picture 12">
                <a:extLst>
                  <a:ext uri="{FF2B5EF4-FFF2-40B4-BE49-F238E27FC236}">
                    <a16:creationId xmlns:a16="http://schemas.microsoft.com/office/drawing/2014/main" id="{602F83B4-EA04-A810-77B2-2D183D93E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1889" y="4813875"/>
                <a:ext cx="298916" cy="178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5" name="Picture 13">
                <a:extLst>
                  <a:ext uri="{FF2B5EF4-FFF2-40B4-BE49-F238E27FC236}">
                    <a16:creationId xmlns:a16="http://schemas.microsoft.com/office/drawing/2014/main" id="{DA286965-DC57-4128-E6E3-C04F5DE0B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4230" y="422125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6" name="Picture 14">
                <a:extLst>
                  <a:ext uri="{FF2B5EF4-FFF2-40B4-BE49-F238E27FC236}">
                    <a16:creationId xmlns:a16="http://schemas.microsoft.com/office/drawing/2014/main" id="{A857FC3D-11B8-666C-A08A-3C84F5862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0221" y="3929094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7" name="Picture 15">
                <a:extLst>
                  <a:ext uri="{FF2B5EF4-FFF2-40B4-BE49-F238E27FC236}">
                    <a16:creationId xmlns:a16="http://schemas.microsoft.com/office/drawing/2014/main" id="{ED4EF3A9-622D-B2E1-7EDC-432851210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0736426" y="4419955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338" name="Picture 16">
                <a:extLst>
                  <a:ext uri="{FF2B5EF4-FFF2-40B4-BE49-F238E27FC236}">
                    <a16:creationId xmlns:a16="http://schemas.microsoft.com/office/drawing/2014/main" id="{4995BB07-CE9E-2363-79D6-7B18538CD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9906817" y="4072798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339" name="Picture 17">
                <a:extLst>
                  <a:ext uri="{FF2B5EF4-FFF2-40B4-BE49-F238E27FC236}">
                    <a16:creationId xmlns:a16="http://schemas.microsoft.com/office/drawing/2014/main" id="{02C46349-CE57-AB1E-2D64-A4856A3A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744863" y="4091372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40" name="Picture 18">
                <a:extLst>
                  <a:ext uri="{FF2B5EF4-FFF2-40B4-BE49-F238E27FC236}">
                    <a16:creationId xmlns:a16="http://schemas.microsoft.com/office/drawing/2014/main" id="{BE94543C-8C58-3F87-9204-ED1F5A7C4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1129" y="3814161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1" name="Picture 19">
                <a:extLst>
                  <a:ext uri="{FF2B5EF4-FFF2-40B4-BE49-F238E27FC236}">
                    <a16:creationId xmlns:a16="http://schemas.microsoft.com/office/drawing/2014/main" id="{CA6F344B-C21F-83D5-5BBC-C6A9EFBD21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0216" y="4598925"/>
                <a:ext cx="175850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2" name="Picture 20">
                <a:extLst>
                  <a:ext uri="{FF2B5EF4-FFF2-40B4-BE49-F238E27FC236}">
                    <a16:creationId xmlns:a16="http://schemas.microsoft.com/office/drawing/2014/main" id="{B96ACC65-A583-7194-0A97-1A483BDC5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420518" y="4113781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43" name="Picture 21">
                <a:extLst>
                  <a:ext uri="{FF2B5EF4-FFF2-40B4-BE49-F238E27FC236}">
                    <a16:creationId xmlns:a16="http://schemas.microsoft.com/office/drawing/2014/main" id="{2C0A93B3-1C98-6575-FD08-43BDB3AD9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298167" y="4746628"/>
                <a:ext cx="198994" cy="172744"/>
              </a:xfrm>
              <a:prstGeom prst="rect">
                <a:avLst/>
              </a:prstGeom>
            </p:spPr>
          </p:pic>
          <p:pic>
            <p:nvPicPr>
              <p:cNvPr id="344" name="Picture 22">
                <a:extLst>
                  <a:ext uri="{FF2B5EF4-FFF2-40B4-BE49-F238E27FC236}">
                    <a16:creationId xmlns:a16="http://schemas.microsoft.com/office/drawing/2014/main" id="{09BAB156-67BA-01ED-9397-B6F1F857F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7181" y="3914476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5" name="Picture 23">
                <a:extLst>
                  <a:ext uri="{FF2B5EF4-FFF2-40B4-BE49-F238E27FC236}">
                    <a16:creationId xmlns:a16="http://schemas.microsoft.com/office/drawing/2014/main" id="{AEE906D0-1497-FF31-84A8-A05A97362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0207" y="386701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6" name="Picture 24">
                <a:extLst>
                  <a:ext uri="{FF2B5EF4-FFF2-40B4-BE49-F238E27FC236}">
                    <a16:creationId xmlns:a16="http://schemas.microsoft.com/office/drawing/2014/main" id="{E79FC368-F40F-D9BF-872B-9D3A1CB04A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2823" y="4955702"/>
                <a:ext cx="229762" cy="1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7" name="Picture 25">
                <a:extLst>
                  <a:ext uri="{FF2B5EF4-FFF2-40B4-BE49-F238E27FC236}">
                    <a16:creationId xmlns:a16="http://schemas.microsoft.com/office/drawing/2014/main" id="{6C02425A-B46D-B37A-BD78-40D85DC2BA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2691" y="4919418"/>
                <a:ext cx="126736" cy="197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" name="Picture 26">
                <a:extLst>
                  <a:ext uri="{FF2B5EF4-FFF2-40B4-BE49-F238E27FC236}">
                    <a16:creationId xmlns:a16="http://schemas.microsoft.com/office/drawing/2014/main" id="{A5EE4E27-C3CC-B47B-D45E-AE9FC33CF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8874" y="4422571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9" name="Picture 27">
                <a:extLst>
                  <a:ext uri="{FF2B5EF4-FFF2-40B4-BE49-F238E27FC236}">
                    <a16:creationId xmlns:a16="http://schemas.microsoft.com/office/drawing/2014/main" id="{B2F6CE5A-9807-9318-78F2-538AEFFBF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700928" y="421140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50" name="Picture 28">
                <a:extLst>
                  <a:ext uri="{FF2B5EF4-FFF2-40B4-BE49-F238E27FC236}">
                    <a16:creationId xmlns:a16="http://schemas.microsoft.com/office/drawing/2014/main" id="{150052AE-9868-2E6B-C03E-DFDDB2BFC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7905" y="4166041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1" name="Picture 29">
                <a:extLst>
                  <a:ext uri="{FF2B5EF4-FFF2-40B4-BE49-F238E27FC236}">
                    <a16:creationId xmlns:a16="http://schemas.microsoft.com/office/drawing/2014/main" id="{549965B8-5E7B-578A-FEC1-E08D10D79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823935" y="412480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52" name="Picture 30">
                <a:extLst>
                  <a:ext uri="{FF2B5EF4-FFF2-40B4-BE49-F238E27FC236}">
                    <a16:creationId xmlns:a16="http://schemas.microsoft.com/office/drawing/2014/main" id="{E0023744-9D60-554E-9417-06A823C48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89940" y="413147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53" name="Picture 31">
                <a:extLst>
                  <a:ext uri="{FF2B5EF4-FFF2-40B4-BE49-F238E27FC236}">
                    <a16:creationId xmlns:a16="http://schemas.microsoft.com/office/drawing/2014/main" id="{255785D0-77D6-15DC-19EF-DD1DAEAE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007800" y="4933191"/>
                <a:ext cx="408717" cy="163148"/>
              </a:xfrm>
              <a:prstGeom prst="rect">
                <a:avLst/>
              </a:prstGeom>
            </p:spPr>
          </p:pic>
          <p:pic>
            <p:nvPicPr>
              <p:cNvPr id="354" name="Picture 32">
                <a:extLst>
                  <a:ext uri="{FF2B5EF4-FFF2-40B4-BE49-F238E27FC236}">
                    <a16:creationId xmlns:a16="http://schemas.microsoft.com/office/drawing/2014/main" id="{F69491F4-57FE-1815-7FC0-45B4B7111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11068695" y="3996099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355" name="Picture 33">
                <a:extLst>
                  <a:ext uri="{FF2B5EF4-FFF2-40B4-BE49-F238E27FC236}">
                    <a16:creationId xmlns:a16="http://schemas.microsoft.com/office/drawing/2014/main" id="{93CC3650-8F60-D2FF-C0FD-7C4C49261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85877" y="4723000"/>
                <a:ext cx="313876" cy="142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6" name="Picture 35">
                <a:extLst>
                  <a:ext uri="{FF2B5EF4-FFF2-40B4-BE49-F238E27FC236}">
                    <a16:creationId xmlns:a16="http://schemas.microsoft.com/office/drawing/2014/main" id="{665A8427-EAF1-112F-748E-87C4BC5BE7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6247" y="4501539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7" name="Picture 36">
                <a:extLst>
                  <a:ext uri="{FF2B5EF4-FFF2-40B4-BE49-F238E27FC236}">
                    <a16:creationId xmlns:a16="http://schemas.microsoft.com/office/drawing/2014/main" id="{D4DF4270-3952-BF0A-A9C1-1BE250120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27702" y="4425969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" name="Picture 37">
                <a:extLst>
                  <a:ext uri="{FF2B5EF4-FFF2-40B4-BE49-F238E27FC236}">
                    <a16:creationId xmlns:a16="http://schemas.microsoft.com/office/drawing/2014/main" id="{5E294F2F-F46B-93D7-4429-B71320CD4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5871" y="5047587"/>
                <a:ext cx="163712" cy="16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9" name="Picture 38">
                <a:extLst>
                  <a:ext uri="{FF2B5EF4-FFF2-40B4-BE49-F238E27FC236}">
                    <a16:creationId xmlns:a16="http://schemas.microsoft.com/office/drawing/2014/main" id="{452A41A9-71BE-F865-F89C-17F1C7844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883330" y="399818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39">
                <a:extLst>
                  <a:ext uri="{FF2B5EF4-FFF2-40B4-BE49-F238E27FC236}">
                    <a16:creationId xmlns:a16="http://schemas.microsoft.com/office/drawing/2014/main" id="{E4D6731E-04FB-CAE7-88EC-4CD0E74E1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8142" y="427359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1" name="Picture 40">
                <a:extLst>
                  <a:ext uri="{FF2B5EF4-FFF2-40B4-BE49-F238E27FC236}">
                    <a16:creationId xmlns:a16="http://schemas.microsoft.com/office/drawing/2014/main" id="{BFDBA147-5853-24DC-3A09-2C00406F7C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6944" y="4446811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" name="Picture 41">
                <a:extLst>
                  <a:ext uri="{FF2B5EF4-FFF2-40B4-BE49-F238E27FC236}">
                    <a16:creationId xmlns:a16="http://schemas.microsoft.com/office/drawing/2014/main" id="{C92EAEB5-62E7-DDE7-B65F-0683F03D2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9380" y="3812188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3" name="Picture 44">
                <a:extLst>
                  <a:ext uri="{FF2B5EF4-FFF2-40B4-BE49-F238E27FC236}">
                    <a16:creationId xmlns:a16="http://schemas.microsoft.com/office/drawing/2014/main" id="{2159CCEA-B59F-4581-DC2B-2E49F5AB0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9909663" y="397578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4" name="Picture 45">
                <a:extLst>
                  <a:ext uri="{FF2B5EF4-FFF2-40B4-BE49-F238E27FC236}">
                    <a16:creationId xmlns:a16="http://schemas.microsoft.com/office/drawing/2014/main" id="{63CDD0A9-C283-56F9-60E6-9FD6245015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635" y="4382682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5" name="Picture 46">
                <a:extLst>
                  <a:ext uri="{FF2B5EF4-FFF2-40B4-BE49-F238E27FC236}">
                    <a16:creationId xmlns:a16="http://schemas.microsoft.com/office/drawing/2014/main" id="{58A60B48-5771-68E2-179C-A09DAA994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2773" y="4518388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6" name="Picture 47">
                <a:extLst>
                  <a:ext uri="{FF2B5EF4-FFF2-40B4-BE49-F238E27FC236}">
                    <a16:creationId xmlns:a16="http://schemas.microsoft.com/office/drawing/2014/main" id="{4CC941EF-C426-9792-3168-A9A77C0684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8278" y="4779564"/>
                <a:ext cx="165405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7" name="Picture 48">
                <a:extLst>
                  <a:ext uri="{FF2B5EF4-FFF2-40B4-BE49-F238E27FC236}">
                    <a16:creationId xmlns:a16="http://schemas.microsoft.com/office/drawing/2014/main" id="{9A586EF7-3906-0386-A1B8-59B1592A4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3759" y="4551579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8" name="Picture 49">
                <a:extLst>
                  <a:ext uri="{FF2B5EF4-FFF2-40B4-BE49-F238E27FC236}">
                    <a16:creationId xmlns:a16="http://schemas.microsoft.com/office/drawing/2014/main" id="{2818F91D-38EA-5F7B-EF49-08EDF99B2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1292704" y="4420365"/>
                <a:ext cx="288190" cy="204075"/>
              </a:xfrm>
              <a:prstGeom prst="rect">
                <a:avLst/>
              </a:prstGeom>
            </p:spPr>
          </p:pic>
          <p:pic>
            <p:nvPicPr>
              <p:cNvPr id="369" name="Picture 9">
                <a:extLst>
                  <a:ext uri="{FF2B5EF4-FFF2-40B4-BE49-F238E27FC236}">
                    <a16:creationId xmlns:a16="http://schemas.microsoft.com/office/drawing/2014/main" id="{459D3C13-DCF8-81C6-FB57-BEF40229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199633" y="4877585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370" name="Picture 11">
                <a:extLst>
                  <a:ext uri="{FF2B5EF4-FFF2-40B4-BE49-F238E27FC236}">
                    <a16:creationId xmlns:a16="http://schemas.microsoft.com/office/drawing/2014/main" id="{F64DC55B-DE8C-5D6C-7A09-5420C2C63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2379" y="4830727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" name="Picture 13">
                <a:extLst>
                  <a:ext uri="{FF2B5EF4-FFF2-40B4-BE49-F238E27FC236}">
                    <a16:creationId xmlns:a16="http://schemas.microsoft.com/office/drawing/2014/main" id="{0B1A786F-9C64-A95A-56C1-EF2B25435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3311" y="4771301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" name="Picture 14">
                <a:extLst>
                  <a:ext uri="{FF2B5EF4-FFF2-40B4-BE49-F238E27FC236}">
                    <a16:creationId xmlns:a16="http://schemas.microsoft.com/office/drawing/2014/main" id="{63EBD70E-82AC-7CAA-3872-2D4AD9337B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6094" y="4257869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3" name="Picture 17">
                <a:extLst>
                  <a:ext uri="{FF2B5EF4-FFF2-40B4-BE49-F238E27FC236}">
                    <a16:creationId xmlns:a16="http://schemas.microsoft.com/office/drawing/2014/main" id="{D5508272-8C0D-7E48-0910-F56DF97F0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 rot="18513553">
                <a:off x="9821880" y="4761483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74" name="Picture 20">
                <a:extLst>
                  <a:ext uri="{FF2B5EF4-FFF2-40B4-BE49-F238E27FC236}">
                    <a16:creationId xmlns:a16="http://schemas.microsoft.com/office/drawing/2014/main" id="{E8FA84C2-1E18-90F7-E7B1-BD5668DE3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11406034" y="4687263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75" name="Picture 23">
                <a:extLst>
                  <a:ext uri="{FF2B5EF4-FFF2-40B4-BE49-F238E27FC236}">
                    <a16:creationId xmlns:a16="http://schemas.microsoft.com/office/drawing/2014/main" id="{710A77EE-EC7E-EA60-5EC9-D6A1AC7AF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8412" y="469780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6" name="Picture 27">
                <a:extLst>
                  <a:ext uri="{FF2B5EF4-FFF2-40B4-BE49-F238E27FC236}">
                    <a16:creationId xmlns:a16="http://schemas.microsoft.com/office/drawing/2014/main" id="{F0751F43-D370-F943-7D00-0010C5F81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730009" y="4761452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77" name="Picture 29">
                <a:extLst>
                  <a:ext uri="{FF2B5EF4-FFF2-40B4-BE49-F238E27FC236}">
                    <a16:creationId xmlns:a16="http://schemas.microsoft.com/office/drawing/2014/main" id="{01E4D4D2-7658-E7BE-87AB-C854A13D7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0853016" y="4674853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378" name="Picture 30">
                <a:extLst>
                  <a:ext uri="{FF2B5EF4-FFF2-40B4-BE49-F238E27FC236}">
                    <a16:creationId xmlns:a16="http://schemas.microsoft.com/office/drawing/2014/main" id="{56F87A77-4068-EEF4-574D-A9CA5E727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719021" y="4681521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379" name="Picture 34">
                <a:extLst>
                  <a:ext uri="{FF2B5EF4-FFF2-40B4-BE49-F238E27FC236}">
                    <a16:creationId xmlns:a16="http://schemas.microsoft.com/office/drawing/2014/main" id="{1080A41F-25A2-243E-77DD-7F87A97407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7865" y="4705420"/>
                <a:ext cx="322344" cy="200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0" name="Picture 38">
                <a:extLst>
                  <a:ext uri="{FF2B5EF4-FFF2-40B4-BE49-F238E27FC236}">
                    <a16:creationId xmlns:a16="http://schemas.microsoft.com/office/drawing/2014/main" id="{A976F5E3-71C7-D8E9-C907-348292468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10660294" y="4568278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" name="Picture 39">
                <a:extLst>
                  <a:ext uri="{FF2B5EF4-FFF2-40B4-BE49-F238E27FC236}">
                    <a16:creationId xmlns:a16="http://schemas.microsoft.com/office/drawing/2014/main" id="{3EF9F46A-A456-B0B7-BD95-D5CDE1813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4371" y="4825660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" name="Picture 44">
                <a:extLst>
                  <a:ext uri="{FF2B5EF4-FFF2-40B4-BE49-F238E27FC236}">
                    <a16:creationId xmlns:a16="http://schemas.microsoft.com/office/drawing/2014/main" id="{68C8C4C1-4CCC-CB2A-A47B-D69217CDF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5050" y="4366538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" name="Picture 22">
                <a:extLst>
                  <a:ext uri="{FF2B5EF4-FFF2-40B4-BE49-F238E27FC236}">
                    <a16:creationId xmlns:a16="http://schemas.microsoft.com/office/drawing/2014/main" id="{62843C2E-2658-C4CE-13B1-E975FC49E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1865" y="4108927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4" name="Picture 12">
                <a:extLst>
                  <a:ext uri="{FF2B5EF4-FFF2-40B4-BE49-F238E27FC236}">
                    <a16:creationId xmlns:a16="http://schemas.microsoft.com/office/drawing/2014/main" id="{855FC35D-85A4-43EB-FFED-AC547FFA9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957817" y="4200523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44">
                <a:extLst>
                  <a:ext uri="{FF2B5EF4-FFF2-40B4-BE49-F238E27FC236}">
                    <a16:creationId xmlns:a16="http://schemas.microsoft.com/office/drawing/2014/main" id="{576ED07E-B040-439E-1C1B-DF25781C5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620694" y="44080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6" name="Picture 8">
                <a:extLst>
                  <a:ext uri="{FF2B5EF4-FFF2-40B4-BE49-F238E27FC236}">
                    <a16:creationId xmlns:a16="http://schemas.microsoft.com/office/drawing/2014/main" id="{7D131018-D621-2007-F821-4B5B8CDFD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0755898" y="4195042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87" name="Picture 9">
                <a:extLst>
                  <a:ext uri="{FF2B5EF4-FFF2-40B4-BE49-F238E27FC236}">
                    <a16:creationId xmlns:a16="http://schemas.microsoft.com/office/drawing/2014/main" id="{AB714518-C9E1-90AC-4C65-F5CE915C7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409826" y="3824702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388" name="Picture 10">
                <a:extLst>
                  <a:ext uri="{FF2B5EF4-FFF2-40B4-BE49-F238E27FC236}">
                    <a16:creationId xmlns:a16="http://schemas.microsoft.com/office/drawing/2014/main" id="{F6D6FC95-27D3-9810-4E5C-323D28D19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254796" y="414346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389" name="Picture 21">
                <a:extLst>
                  <a:ext uri="{FF2B5EF4-FFF2-40B4-BE49-F238E27FC236}">
                    <a16:creationId xmlns:a16="http://schemas.microsoft.com/office/drawing/2014/main" id="{7871BFC5-168A-B889-1742-25F6BEB0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410802" y="4231191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390" name="Picture 39">
                <a:extLst>
                  <a:ext uri="{FF2B5EF4-FFF2-40B4-BE49-F238E27FC236}">
                    <a16:creationId xmlns:a16="http://schemas.microsoft.com/office/drawing/2014/main" id="{7CE51466-A3FB-715D-6E3A-77C483189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9414" y="4044389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1" name="Picture 45">
                <a:extLst>
                  <a:ext uri="{FF2B5EF4-FFF2-40B4-BE49-F238E27FC236}">
                    <a16:creationId xmlns:a16="http://schemas.microsoft.com/office/drawing/2014/main" id="{E4A36188-C94C-D66F-B32A-2A7746218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10699165" y="3978791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2" name="Picture 39">
                <a:extLst>
                  <a:ext uri="{FF2B5EF4-FFF2-40B4-BE49-F238E27FC236}">
                    <a16:creationId xmlns:a16="http://schemas.microsoft.com/office/drawing/2014/main" id="{D1F0BA00-0D54-3D4E-E830-6D11B033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7311" y="438638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3" name="Picture 30">
                <a:extLst>
                  <a:ext uri="{FF2B5EF4-FFF2-40B4-BE49-F238E27FC236}">
                    <a16:creationId xmlns:a16="http://schemas.microsoft.com/office/drawing/2014/main" id="{33F4865B-3934-7C01-BEBA-0FF1BA15D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17985" y="417597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394" name="Picture 22">
                <a:extLst>
                  <a:ext uri="{FF2B5EF4-FFF2-40B4-BE49-F238E27FC236}">
                    <a16:creationId xmlns:a16="http://schemas.microsoft.com/office/drawing/2014/main" id="{D06E921E-2DD7-C7F5-8627-5B64CA207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2924" y="4213431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5" name="Picture 33">
                <a:extLst>
                  <a:ext uri="{FF2B5EF4-FFF2-40B4-BE49-F238E27FC236}">
                    <a16:creationId xmlns:a16="http://schemas.microsoft.com/office/drawing/2014/main" id="{003EB481-5E87-8996-6925-4290C029C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33680" y="4359097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6" name="Picture 44">
                <a:extLst>
                  <a:ext uri="{FF2B5EF4-FFF2-40B4-BE49-F238E27FC236}">
                    <a16:creationId xmlns:a16="http://schemas.microsoft.com/office/drawing/2014/main" id="{35582A42-0F52-855A-F2FE-48943268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451753" y="4512559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7" name="Picture 12">
                <a:extLst>
                  <a:ext uri="{FF2B5EF4-FFF2-40B4-BE49-F238E27FC236}">
                    <a16:creationId xmlns:a16="http://schemas.microsoft.com/office/drawing/2014/main" id="{6E8AE52A-FCF3-3ABB-1D01-CDBF0E2E5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08330" y="4135419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8" name="Picture 8">
                <a:extLst>
                  <a:ext uri="{FF2B5EF4-FFF2-40B4-BE49-F238E27FC236}">
                    <a16:creationId xmlns:a16="http://schemas.microsoft.com/office/drawing/2014/main" id="{0EF5C365-2F60-B626-71EB-3C1030270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1586957" y="4299546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399" name="Picture 10">
                <a:extLst>
                  <a:ext uri="{FF2B5EF4-FFF2-40B4-BE49-F238E27FC236}">
                    <a16:creationId xmlns:a16="http://schemas.microsoft.com/office/drawing/2014/main" id="{BA0FDFDD-53B5-2764-ED3B-85BF8719A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1168885" y="419356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00" name="Picture 19">
                <a:extLst>
                  <a:ext uri="{FF2B5EF4-FFF2-40B4-BE49-F238E27FC236}">
                    <a16:creationId xmlns:a16="http://schemas.microsoft.com/office/drawing/2014/main" id="{A4D70932-358F-8345-3DB9-6A8820C64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2671" y="4340398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" name="Picture 21">
                <a:extLst>
                  <a:ext uri="{FF2B5EF4-FFF2-40B4-BE49-F238E27FC236}">
                    <a16:creationId xmlns:a16="http://schemas.microsoft.com/office/drawing/2014/main" id="{860DBB2B-98A2-1B53-B762-B880F797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300168" y="438903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02" name="Picture 26">
                <a:extLst>
                  <a:ext uri="{FF2B5EF4-FFF2-40B4-BE49-F238E27FC236}">
                    <a16:creationId xmlns:a16="http://schemas.microsoft.com/office/drawing/2014/main" id="{EB957335-0686-2114-5A96-C3FB0C86B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8331" y="4045873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Picture 39">
                <a:extLst>
                  <a:ext uri="{FF2B5EF4-FFF2-40B4-BE49-F238E27FC236}">
                    <a16:creationId xmlns:a16="http://schemas.microsoft.com/office/drawing/2014/main" id="{F30540C8-8496-6D24-4587-62EA462BC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8581" y="3997297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4" name="Picture 45">
                <a:extLst>
                  <a:ext uri="{FF2B5EF4-FFF2-40B4-BE49-F238E27FC236}">
                    <a16:creationId xmlns:a16="http://schemas.microsoft.com/office/drawing/2014/main" id="{E08AA1A9-2723-C662-55D7-28183EDAD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8041" y="4025086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5" name="Picture 9">
                <a:extLst>
                  <a:ext uri="{FF2B5EF4-FFF2-40B4-BE49-F238E27FC236}">
                    <a16:creationId xmlns:a16="http://schemas.microsoft.com/office/drawing/2014/main" id="{E83D7182-54C7-2C1B-3999-41C160DD8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07942" y="451998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06" name="Picture 16">
                <a:extLst>
                  <a:ext uri="{FF2B5EF4-FFF2-40B4-BE49-F238E27FC236}">
                    <a16:creationId xmlns:a16="http://schemas.microsoft.com/office/drawing/2014/main" id="{15AA6053-3084-5890-9E0F-8CFC4ECFC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 rot="17878312">
                <a:off x="10070480" y="4883991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07" name="Picture 22">
                <a:extLst>
                  <a:ext uri="{FF2B5EF4-FFF2-40B4-BE49-F238E27FC236}">
                    <a16:creationId xmlns:a16="http://schemas.microsoft.com/office/drawing/2014/main" id="{9B884CCA-5FBD-0DB2-DAFE-FDA0FB3E5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9832" y="398469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8" name="Picture 23">
                <a:extLst>
                  <a:ext uri="{FF2B5EF4-FFF2-40B4-BE49-F238E27FC236}">
                    <a16:creationId xmlns:a16="http://schemas.microsoft.com/office/drawing/2014/main" id="{E165F2BF-26F0-2881-40C3-DD808E827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5844" y="496218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9" name="Picture 39">
                <a:extLst>
                  <a:ext uri="{FF2B5EF4-FFF2-40B4-BE49-F238E27FC236}">
                    <a16:creationId xmlns:a16="http://schemas.microsoft.com/office/drawing/2014/main" id="{F92A08AF-4958-275F-E677-4C9CFAE2C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6838" y="4468064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" name="Picture 30">
                <a:extLst>
                  <a:ext uri="{FF2B5EF4-FFF2-40B4-BE49-F238E27FC236}">
                    <a16:creationId xmlns:a16="http://schemas.microsoft.com/office/drawing/2014/main" id="{6E434FAF-B16F-D320-FFEB-62A6F3BA5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426612" y="43693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11" name="Picture 44">
                <a:extLst>
                  <a:ext uri="{FF2B5EF4-FFF2-40B4-BE49-F238E27FC236}">
                    <a16:creationId xmlns:a16="http://schemas.microsoft.com/office/drawing/2014/main" id="{C541877B-A67C-AB47-2AFF-1EDC006F8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244811" y="467127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" name="Picture 33">
                <a:extLst>
                  <a:ext uri="{FF2B5EF4-FFF2-40B4-BE49-F238E27FC236}">
                    <a16:creationId xmlns:a16="http://schemas.microsoft.com/office/drawing/2014/main" id="{0C982299-A6DF-7753-35AD-1F38DECD2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327814" y="4514826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Picture 44">
                <a:extLst>
                  <a:ext uri="{FF2B5EF4-FFF2-40B4-BE49-F238E27FC236}">
                    <a16:creationId xmlns:a16="http://schemas.microsoft.com/office/drawing/2014/main" id="{35E56B64-159C-7C74-20EB-CEBB81204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1708012" y="4721255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4" name="Picture 12">
                <a:extLst>
                  <a:ext uri="{FF2B5EF4-FFF2-40B4-BE49-F238E27FC236}">
                    <a16:creationId xmlns:a16="http://schemas.microsoft.com/office/drawing/2014/main" id="{15AB0A86-276B-2AD9-B503-68C519478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793143" y="4323188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5" name="Picture 8">
                <a:extLst>
                  <a:ext uri="{FF2B5EF4-FFF2-40B4-BE49-F238E27FC236}">
                    <a16:creationId xmlns:a16="http://schemas.microsoft.com/office/drawing/2014/main" id="{4A2D9B4E-B97E-DA3F-C5DF-D092F8A14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 rot="18855419">
                <a:off x="11815120" y="4578243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16" name="Picture 9">
                <a:extLst>
                  <a:ext uri="{FF2B5EF4-FFF2-40B4-BE49-F238E27FC236}">
                    <a16:creationId xmlns:a16="http://schemas.microsoft.com/office/drawing/2014/main" id="{53470AAA-5AF1-4018-DE9E-2B5ACF4F4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487488" y="416330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17" name="Picture 10">
                <a:extLst>
                  <a:ext uri="{FF2B5EF4-FFF2-40B4-BE49-F238E27FC236}">
                    <a16:creationId xmlns:a16="http://schemas.microsoft.com/office/drawing/2014/main" id="{B1E18E48-803E-3DFC-AE0F-2F7EF688F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1477512" y="4386932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18" name="Picture 19">
                <a:extLst>
                  <a:ext uri="{FF2B5EF4-FFF2-40B4-BE49-F238E27FC236}">
                    <a16:creationId xmlns:a16="http://schemas.microsoft.com/office/drawing/2014/main" id="{B126597B-32D6-AFA1-A728-E460BA032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76527" y="443469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9" name="Picture 21">
                <a:extLst>
                  <a:ext uri="{FF2B5EF4-FFF2-40B4-BE49-F238E27FC236}">
                    <a16:creationId xmlns:a16="http://schemas.microsoft.com/office/drawing/2014/main" id="{F4A5F64D-97F7-88A9-93A1-B7C3E465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608795" y="4582402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20" name="Picture 26">
                <a:extLst>
                  <a:ext uri="{FF2B5EF4-FFF2-40B4-BE49-F238E27FC236}">
                    <a16:creationId xmlns:a16="http://schemas.microsoft.com/office/drawing/2014/main" id="{C3A4F3D9-4CA4-2F92-BEBE-7F0376088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7112" y="436878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1" name="Picture 39">
                <a:extLst>
                  <a:ext uri="{FF2B5EF4-FFF2-40B4-BE49-F238E27FC236}">
                    <a16:creationId xmlns:a16="http://schemas.microsoft.com/office/drawing/2014/main" id="{B7B7E360-8A11-B635-0685-6B561C2740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2628" y="412623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2" name="Picture 45">
                <a:extLst>
                  <a:ext uri="{FF2B5EF4-FFF2-40B4-BE49-F238E27FC236}">
                    <a16:creationId xmlns:a16="http://schemas.microsoft.com/office/drawing/2014/main" id="{EE3973E1-802A-6212-F4D3-BBABC495F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1139" y="422789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3" name="Picture 46">
                <a:extLst>
                  <a:ext uri="{FF2B5EF4-FFF2-40B4-BE49-F238E27FC236}">
                    <a16:creationId xmlns:a16="http://schemas.microsoft.com/office/drawing/2014/main" id="{550FEC37-440E-CA15-4C5A-F8E514111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9847" y="4354162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4" name="Picture 47">
                <a:extLst>
                  <a:ext uri="{FF2B5EF4-FFF2-40B4-BE49-F238E27FC236}">
                    <a16:creationId xmlns:a16="http://schemas.microsoft.com/office/drawing/2014/main" id="{6A0C6CB0-7B5B-B2BD-1112-51DF23A8F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7154" y="4615338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5" name="Picture 9">
                <a:extLst>
                  <a:ext uri="{FF2B5EF4-FFF2-40B4-BE49-F238E27FC236}">
                    <a16:creationId xmlns:a16="http://schemas.microsoft.com/office/drawing/2014/main" id="{0CB2507C-81EB-BAA7-D03B-6577F6E34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516569" y="4713359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26" name="Picture 16">
                <a:extLst>
                  <a:ext uri="{FF2B5EF4-FFF2-40B4-BE49-F238E27FC236}">
                    <a16:creationId xmlns:a16="http://schemas.microsoft.com/office/drawing/2014/main" id="{AAE198BC-AFF8-56A8-2D98-F9150078D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11253595" y="4458622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27" name="Picture 39">
                <a:extLst>
                  <a:ext uri="{FF2B5EF4-FFF2-40B4-BE49-F238E27FC236}">
                    <a16:creationId xmlns:a16="http://schemas.microsoft.com/office/drawing/2014/main" id="{E820E25B-24A6-4161-8514-118283E93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42176" y="448037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8" name="Picture 30">
                <a:extLst>
                  <a:ext uri="{FF2B5EF4-FFF2-40B4-BE49-F238E27FC236}">
                    <a16:creationId xmlns:a16="http://schemas.microsoft.com/office/drawing/2014/main" id="{4EBF53EE-3490-BF37-0DA6-138E75CA5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1140819" y="4715577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29" name="Picture 22">
                <a:extLst>
                  <a:ext uri="{FF2B5EF4-FFF2-40B4-BE49-F238E27FC236}">
                    <a16:creationId xmlns:a16="http://schemas.microsoft.com/office/drawing/2014/main" id="{8174D006-5FFE-D333-58B0-443DD7BB81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95758" y="475303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" name="Picture 12">
                <a:extLst>
                  <a:ext uri="{FF2B5EF4-FFF2-40B4-BE49-F238E27FC236}">
                    <a16:creationId xmlns:a16="http://schemas.microsoft.com/office/drawing/2014/main" id="{17D509DC-61B2-8BC8-E442-9C369286AD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0800692" y="4889736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1" name="Picture 33">
                <a:extLst>
                  <a:ext uri="{FF2B5EF4-FFF2-40B4-BE49-F238E27FC236}">
                    <a16:creationId xmlns:a16="http://schemas.microsoft.com/office/drawing/2014/main" id="{BB344613-91D9-0DCC-B45C-ADC76390C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11042021" y="4861060"/>
                <a:ext cx="443410" cy="16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2" name="Picture 12">
                <a:extLst>
                  <a:ext uri="{FF2B5EF4-FFF2-40B4-BE49-F238E27FC236}">
                    <a16:creationId xmlns:a16="http://schemas.microsoft.com/office/drawing/2014/main" id="{478DF764-A0E4-6739-70A9-1AFC7272A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11531164" y="4675023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3" name="Picture 8">
                <a:extLst>
                  <a:ext uri="{FF2B5EF4-FFF2-40B4-BE49-F238E27FC236}">
                    <a16:creationId xmlns:a16="http://schemas.microsoft.com/office/drawing/2014/main" id="{10CA89F9-CAD1-B037-53E9-72CB03BA5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>
              <a:xfrm>
                <a:off x="11604745" y="4812295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434" name="Picture 10">
                <a:extLst>
                  <a:ext uri="{FF2B5EF4-FFF2-40B4-BE49-F238E27FC236}">
                    <a16:creationId xmlns:a16="http://schemas.microsoft.com/office/drawing/2014/main" id="{E818FBAC-DE36-AD91-96FC-4B16E43E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0280393" y="3844498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35" name="Picture 19">
                <a:extLst>
                  <a:ext uri="{FF2B5EF4-FFF2-40B4-BE49-F238E27FC236}">
                    <a16:creationId xmlns:a16="http://schemas.microsoft.com/office/drawing/2014/main" id="{938A9386-1662-2A4C-7EA5-2C1B219CC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1440" y="3918801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6" name="Picture 35">
                <a:extLst>
                  <a:ext uri="{FF2B5EF4-FFF2-40B4-BE49-F238E27FC236}">
                    <a16:creationId xmlns:a16="http://schemas.microsoft.com/office/drawing/2014/main" id="{861AD58A-2054-90A1-0960-63B8B738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244" y="3883649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7" name="Picture 39">
                <a:extLst>
                  <a:ext uri="{FF2B5EF4-FFF2-40B4-BE49-F238E27FC236}">
                    <a16:creationId xmlns:a16="http://schemas.microsoft.com/office/drawing/2014/main" id="{800450FD-2951-E146-DE4D-02D58175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0591" y="445761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45">
                <a:extLst>
                  <a:ext uri="{FF2B5EF4-FFF2-40B4-BE49-F238E27FC236}">
                    <a16:creationId xmlns:a16="http://schemas.microsoft.com/office/drawing/2014/main" id="{9A77EB0B-0F93-D077-C8FD-2D14779A5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00875" y="4564690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9" name="Picture 46">
                <a:extLst>
                  <a:ext uri="{FF2B5EF4-FFF2-40B4-BE49-F238E27FC236}">
                    <a16:creationId xmlns:a16="http://schemas.microsoft.com/office/drawing/2014/main" id="{2EA99A5F-F784-7F2A-24BA-242D98961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62157" y="4983050"/>
                <a:ext cx="215158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47">
                <a:extLst>
                  <a:ext uri="{FF2B5EF4-FFF2-40B4-BE49-F238E27FC236}">
                    <a16:creationId xmlns:a16="http://schemas.microsoft.com/office/drawing/2014/main" id="{2312733F-BB93-0F44-70CE-592E3CA8C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7119" y="48659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1" name="Picture 48">
                <a:extLst>
                  <a:ext uri="{FF2B5EF4-FFF2-40B4-BE49-F238E27FC236}">
                    <a16:creationId xmlns:a16="http://schemas.microsoft.com/office/drawing/2014/main" id="{AAA2C56F-19AF-193B-B3DC-BF66460F7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47917" y="4959560"/>
                <a:ext cx="273166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2" name="Picture 44">
                <a:extLst>
                  <a:ext uri="{FF2B5EF4-FFF2-40B4-BE49-F238E27FC236}">
                    <a16:creationId xmlns:a16="http://schemas.microsoft.com/office/drawing/2014/main" id="{13C3755D-7961-0C6D-991F-0C2274844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5832" flipV="1">
                <a:off x="10879018" y="381111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3" name="Picture 12">
                <a:extLst>
                  <a:ext uri="{FF2B5EF4-FFF2-40B4-BE49-F238E27FC236}">
                    <a16:creationId xmlns:a16="http://schemas.microsoft.com/office/drawing/2014/main" id="{709B5A7A-9D5B-F51C-6E40-D0418BA2E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9656498" y="4198679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4" name="Picture 44">
                <a:extLst>
                  <a:ext uri="{FF2B5EF4-FFF2-40B4-BE49-F238E27FC236}">
                    <a16:creationId xmlns:a16="http://schemas.microsoft.com/office/drawing/2014/main" id="{2FAC979E-9621-D850-A544-DA56E2F43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750406" y="508247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5" name="Picture 19">
                <a:extLst>
                  <a:ext uri="{FF2B5EF4-FFF2-40B4-BE49-F238E27FC236}">
                    <a16:creationId xmlns:a16="http://schemas.microsoft.com/office/drawing/2014/main" id="{4F9BCC6D-4E25-63CF-8C3B-FCE3FCC244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6553" y="481124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6" name="Picture 21">
                <a:extLst>
                  <a:ext uri="{FF2B5EF4-FFF2-40B4-BE49-F238E27FC236}">
                    <a16:creationId xmlns:a16="http://schemas.microsoft.com/office/drawing/2014/main" id="{D74B00C1-D67C-9480-2863-9B2F2807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0598821" y="4958946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447" name="Picture 47">
                <a:extLst>
                  <a:ext uri="{FF2B5EF4-FFF2-40B4-BE49-F238E27FC236}">
                    <a16:creationId xmlns:a16="http://schemas.microsoft.com/office/drawing/2014/main" id="{A4E440AE-A6D6-B2BC-1FEA-DFA6B3E63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7180" y="4991882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8" name="Picture 9">
                <a:extLst>
                  <a:ext uri="{FF2B5EF4-FFF2-40B4-BE49-F238E27FC236}">
                    <a16:creationId xmlns:a16="http://schemas.microsoft.com/office/drawing/2014/main" id="{1C74BBBD-33FF-56EC-F6E7-8A36E65B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0506595" y="508990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49" name="Picture 39">
                <a:extLst>
                  <a:ext uri="{FF2B5EF4-FFF2-40B4-BE49-F238E27FC236}">
                    <a16:creationId xmlns:a16="http://schemas.microsoft.com/office/drawing/2014/main" id="{C66F14B8-9D4C-9B09-5282-89D81F91C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5491" y="5037978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" name="Picture 30">
                <a:extLst>
                  <a:ext uri="{FF2B5EF4-FFF2-40B4-BE49-F238E27FC236}">
                    <a16:creationId xmlns:a16="http://schemas.microsoft.com/office/drawing/2014/main" id="{5914FC67-1B11-92A1-B577-F88A6A5DB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9820629" y="4368658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451" name="Picture 44">
                <a:extLst>
                  <a:ext uri="{FF2B5EF4-FFF2-40B4-BE49-F238E27FC236}">
                    <a16:creationId xmlns:a16="http://schemas.microsoft.com/office/drawing/2014/main" id="{5CD216CD-03D6-D73B-9851-4EA44A27C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0102191" y="4615126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9">
                <a:extLst>
                  <a:ext uri="{FF2B5EF4-FFF2-40B4-BE49-F238E27FC236}">
                    <a16:creationId xmlns:a16="http://schemas.microsoft.com/office/drawing/2014/main" id="{28504FE4-FAD1-EE35-1040-A70D8A1B4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1297780" y="4117263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3" name="Picture 10">
                <a:extLst>
                  <a:ext uri="{FF2B5EF4-FFF2-40B4-BE49-F238E27FC236}">
                    <a16:creationId xmlns:a16="http://schemas.microsoft.com/office/drawing/2014/main" id="{9E0A6B8C-A65F-7F64-8385-5AEEB1D38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9819323" y="4296129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454" name="Picture 19">
                <a:extLst>
                  <a:ext uri="{FF2B5EF4-FFF2-40B4-BE49-F238E27FC236}">
                    <a16:creationId xmlns:a16="http://schemas.microsoft.com/office/drawing/2014/main" id="{2AED3E8E-253E-AACF-E6A9-EEDC771A5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8338" y="4343896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5" name="Picture 35">
                <a:extLst>
                  <a:ext uri="{FF2B5EF4-FFF2-40B4-BE49-F238E27FC236}">
                    <a16:creationId xmlns:a16="http://schemas.microsoft.com/office/drawing/2014/main" id="{C41A4397-FB69-7A7E-0B1B-3B4519971A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0684" y="4265234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6" name="Picture 47">
                <a:extLst>
                  <a:ext uri="{FF2B5EF4-FFF2-40B4-BE49-F238E27FC236}">
                    <a16:creationId xmlns:a16="http://schemas.microsoft.com/office/drawing/2014/main" id="{0257BB56-1640-52BD-6BC9-15A2425CBE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8965" y="4524535"/>
                <a:ext cx="206016" cy="197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7" name="Picture 9">
                <a:extLst>
                  <a:ext uri="{FF2B5EF4-FFF2-40B4-BE49-F238E27FC236}">
                    <a16:creationId xmlns:a16="http://schemas.microsoft.com/office/drawing/2014/main" id="{EBA247DC-B722-03E3-F42B-1CA27C5B6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9858380" y="462255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458" name="Picture 16">
                <a:extLst>
                  <a:ext uri="{FF2B5EF4-FFF2-40B4-BE49-F238E27FC236}">
                    <a16:creationId xmlns:a16="http://schemas.microsoft.com/office/drawing/2014/main" id="{95B02E2C-57D5-4394-BA21-65A66A849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9595406" y="4367819"/>
                <a:ext cx="211993" cy="247544"/>
              </a:xfrm>
              <a:prstGeom prst="rect">
                <a:avLst/>
              </a:prstGeom>
            </p:spPr>
          </p:pic>
          <p:pic>
            <p:nvPicPr>
              <p:cNvPr id="459" name="Picture 17">
                <a:extLst>
                  <a:ext uri="{FF2B5EF4-FFF2-40B4-BE49-F238E27FC236}">
                    <a16:creationId xmlns:a16="http://schemas.microsoft.com/office/drawing/2014/main" id="{CF99482C-3D5C-84F3-FC5A-5201F1970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659859" y="4540462"/>
                <a:ext cx="265080" cy="223270"/>
              </a:xfrm>
              <a:prstGeom prst="rect">
                <a:avLst/>
              </a:prstGeom>
            </p:spPr>
          </p:pic>
          <p:pic>
            <p:nvPicPr>
              <p:cNvPr id="460" name="Picture 22">
                <a:extLst>
                  <a:ext uri="{FF2B5EF4-FFF2-40B4-BE49-F238E27FC236}">
                    <a16:creationId xmlns:a16="http://schemas.microsoft.com/office/drawing/2014/main" id="{CEC33248-0A7F-BB54-EB63-0570A65A0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2235" y="3878873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" name="Picture 39">
                <a:extLst>
                  <a:ext uri="{FF2B5EF4-FFF2-40B4-BE49-F238E27FC236}">
                    <a16:creationId xmlns:a16="http://schemas.microsoft.com/office/drawing/2014/main" id="{BFC302AF-70EC-E21F-C038-BEDBD5C9F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6418" y="400140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2" name="Picture 30">
                <a:extLst>
                  <a:ext uri="{FF2B5EF4-FFF2-40B4-BE49-F238E27FC236}">
                    <a16:creationId xmlns:a16="http://schemas.microsoft.com/office/drawing/2014/main" id="{BAD19B9E-5FCE-C6A2-BF84-B1F972438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10320011" y="3991667"/>
                <a:ext cx="341465" cy="237113"/>
              </a:xfrm>
              <a:prstGeom prst="rect">
                <a:avLst/>
              </a:prstGeom>
            </p:spPr>
          </p:pic>
        </p:grpSp>
      </p:grpSp>
      <p:sp>
        <p:nvSpPr>
          <p:cNvPr id="22" name="Cylinder 21">
            <a:extLst>
              <a:ext uri="{FF2B5EF4-FFF2-40B4-BE49-F238E27FC236}">
                <a16:creationId xmlns:a16="http://schemas.microsoft.com/office/drawing/2014/main" id="{91D95F1E-00D9-5291-1F05-C8506FE48CDF}"/>
              </a:ext>
            </a:extLst>
          </p:cNvPr>
          <p:cNvSpPr/>
          <p:nvPr/>
        </p:nvSpPr>
        <p:spPr>
          <a:xfrm rot="10800000">
            <a:off x="11048555" y="-319854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82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BC93C06-8846-F035-A2A5-7FC959BA56DC}"/>
              </a:ext>
            </a:extLst>
          </p:cNvPr>
          <p:cNvGrpSpPr>
            <a:grpSpLocks noChangeAspect="1"/>
          </p:cNvGrpSpPr>
          <p:nvPr/>
        </p:nvGrpSpPr>
        <p:grpSpPr>
          <a:xfrm>
            <a:off x="3137521" y="3505382"/>
            <a:ext cx="2596924" cy="3122271"/>
            <a:chOff x="8184524" y="2086545"/>
            <a:chExt cx="3187435" cy="3387037"/>
          </a:xfrm>
        </p:grpSpPr>
        <p:sp>
          <p:nvSpPr>
            <p:cNvPr id="38" name="Freeform: Shape 345">
              <a:extLst>
                <a:ext uri="{FF2B5EF4-FFF2-40B4-BE49-F238E27FC236}">
                  <a16:creationId xmlns:a16="http://schemas.microsoft.com/office/drawing/2014/main" id="{71797E63-8FDD-21F8-7614-76EE93F92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9" name="Freeform: Shape 2">
              <a:extLst>
                <a:ext uri="{FF2B5EF4-FFF2-40B4-BE49-F238E27FC236}">
                  <a16:creationId xmlns:a16="http://schemas.microsoft.com/office/drawing/2014/main" id="{8136CCEA-9F53-A528-F63C-E5DD2011B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0" name="Freeform: Shape 6">
              <a:extLst>
                <a:ext uri="{FF2B5EF4-FFF2-40B4-BE49-F238E27FC236}">
                  <a16:creationId xmlns:a16="http://schemas.microsoft.com/office/drawing/2014/main" id="{97977045-A011-554D-3D5F-C831D03E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1" name="Freeform: Shape 7">
              <a:extLst>
                <a:ext uri="{FF2B5EF4-FFF2-40B4-BE49-F238E27FC236}">
                  <a16:creationId xmlns:a16="http://schemas.microsoft.com/office/drawing/2014/main" id="{AB074F9F-191C-8D5B-D6F7-D97EA1333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" name="Freeform: Shape 8">
              <a:extLst>
                <a:ext uri="{FF2B5EF4-FFF2-40B4-BE49-F238E27FC236}">
                  <a16:creationId xmlns:a16="http://schemas.microsoft.com/office/drawing/2014/main" id="{8799F09D-64D2-1452-9266-54F47B355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3" name="Freeform: Shape 345">
              <a:extLst>
                <a:ext uri="{FF2B5EF4-FFF2-40B4-BE49-F238E27FC236}">
                  <a16:creationId xmlns:a16="http://schemas.microsoft.com/office/drawing/2014/main" id="{9356AE28-4A2D-56D6-ED0C-BD4FE3804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4" name="Freeform: Shape 346">
              <a:extLst>
                <a:ext uri="{FF2B5EF4-FFF2-40B4-BE49-F238E27FC236}">
                  <a16:creationId xmlns:a16="http://schemas.microsoft.com/office/drawing/2014/main" id="{0F826646-8613-EFBA-9196-79760E8B9D8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5" name="Freeform: Shape 347">
              <a:extLst>
                <a:ext uri="{FF2B5EF4-FFF2-40B4-BE49-F238E27FC236}">
                  <a16:creationId xmlns:a16="http://schemas.microsoft.com/office/drawing/2014/main" id="{627A8DF2-B100-48ED-F572-DC4258D127B0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6" name="Freeform: Shape 348">
              <a:extLst>
                <a:ext uri="{FF2B5EF4-FFF2-40B4-BE49-F238E27FC236}">
                  <a16:creationId xmlns:a16="http://schemas.microsoft.com/office/drawing/2014/main" id="{1EF0DB66-BEBE-EF52-1A9E-C2C6BCBBA7DF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7" name="Freeform: Shape 9">
              <a:extLst>
                <a:ext uri="{FF2B5EF4-FFF2-40B4-BE49-F238E27FC236}">
                  <a16:creationId xmlns:a16="http://schemas.microsoft.com/office/drawing/2014/main" id="{3C5C72E3-68E5-6107-E390-2889EDF9C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8" name="Freeform: Shape 428">
              <a:extLst>
                <a:ext uri="{FF2B5EF4-FFF2-40B4-BE49-F238E27FC236}">
                  <a16:creationId xmlns:a16="http://schemas.microsoft.com/office/drawing/2014/main" id="{CBFF2FD1-A057-D17B-B88D-E47ECE258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9737EF-A79E-D7FC-BADC-60C6C9A954BA}"/>
              </a:ext>
            </a:extLst>
          </p:cNvPr>
          <p:cNvGrpSpPr>
            <a:grpSpLocks noChangeAspect="1"/>
          </p:cNvGrpSpPr>
          <p:nvPr/>
        </p:nvGrpSpPr>
        <p:grpSpPr>
          <a:xfrm>
            <a:off x="9522731" y="3735729"/>
            <a:ext cx="2596924" cy="3122271"/>
            <a:chOff x="8184524" y="2086545"/>
            <a:chExt cx="3187435" cy="3387037"/>
          </a:xfrm>
        </p:grpSpPr>
        <p:sp>
          <p:nvSpPr>
            <p:cNvPr id="50" name="Freeform: Shape 345">
              <a:extLst>
                <a:ext uri="{FF2B5EF4-FFF2-40B4-BE49-F238E27FC236}">
                  <a16:creationId xmlns:a16="http://schemas.microsoft.com/office/drawing/2014/main" id="{2F5500C6-65BC-39DF-6B9E-198AD3B99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1" name="Freeform: Shape 2">
              <a:extLst>
                <a:ext uri="{FF2B5EF4-FFF2-40B4-BE49-F238E27FC236}">
                  <a16:creationId xmlns:a16="http://schemas.microsoft.com/office/drawing/2014/main" id="{5B451D0E-CB57-6414-F3C8-DFEE92594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" name="Freeform: Shape 6">
              <a:extLst>
                <a:ext uri="{FF2B5EF4-FFF2-40B4-BE49-F238E27FC236}">
                  <a16:creationId xmlns:a16="http://schemas.microsoft.com/office/drawing/2014/main" id="{8636BA01-3E2E-71C3-F2D9-A9DDABF30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3" name="Freeform: Shape 7">
              <a:extLst>
                <a:ext uri="{FF2B5EF4-FFF2-40B4-BE49-F238E27FC236}">
                  <a16:creationId xmlns:a16="http://schemas.microsoft.com/office/drawing/2014/main" id="{FDE3B675-2AD8-A63C-AD78-717D4A35D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4" name="Freeform: Shape 8">
              <a:extLst>
                <a:ext uri="{FF2B5EF4-FFF2-40B4-BE49-F238E27FC236}">
                  <a16:creationId xmlns:a16="http://schemas.microsoft.com/office/drawing/2014/main" id="{4930FE80-E5BF-86D9-ACE1-4A36033E0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5" name="Freeform: Shape 345">
              <a:extLst>
                <a:ext uri="{FF2B5EF4-FFF2-40B4-BE49-F238E27FC236}">
                  <a16:creationId xmlns:a16="http://schemas.microsoft.com/office/drawing/2014/main" id="{4B8ADB45-B0B2-B5F4-075D-09C63DD71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6" name="Freeform: Shape 346">
              <a:extLst>
                <a:ext uri="{FF2B5EF4-FFF2-40B4-BE49-F238E27FC236}">
                  <a16:creationId xmlns:a16="http://schemas.microsoft.com/office/drawing/2014/main" id="{9FC3867C-7082-DB8D-52DC-B9784DB804A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7" name="Freeform: Shape 347">
              <a:extLst>
                <a:ext uri="{FF2B5EF4-FFF2-40B4-BE49-F238E27FC236}">
                  <a16:creationId xmlns:a16="http://schemas.microsoft.com/office/drawing/2014/main" id="{F4F00DA5-81DC-56B3-6896-834809AA214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8" name="Freeform: Shape 348">
              <a:extLst>
                <a:ext uri="{FF2B5EF4-FFF2-40B4-BE49-F238E27FC236}">
                  <a16:creationId xmlns:a16="http://schemas.microsoft.com/office/drawing/2014/main" id="{3E4471EC-AA45-F8BB-E478-D31C7F3F653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9" name="Freeform: Shape 9">
              <a:extLst>
                <a:ext uri="{FF2B5EF4-FFF2-40B4-BE49-F238E27FC236}">
                  <a16:creationId xmlns:a16="http://schemas.microsoft.com/office/drawing/2014/main" id="{95E5E7A2-379C-9C57-C331-E63CD4A08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0" name="Freeform: Shape 428">
              <a:extLst>
                <a:ext uri="{FF2B5EF4-FFF2-40B4-BE49-F238E27FC236}">
                  <a16:creationId xmlns:a16="http://schemas.microsoft.com/office/drawing/2014/main" id="{135A1E26-606A-F6EB-AAF7-3562E460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E4130A-F790-0353-E90C-C0CF86A62CCE}"/>
              </a:ext>
            </a:extLst>
          </p:cNvPr>
          <p:cNvGrpSpPr/>
          <p:nvPr/>
        </p:nvGrpSpPr>
        <p:grpSpPr>
          <a:xfrm>
            <a:off x="9595406" y="3811114"/>
            <a:ext cx="2466629" cy="1417603"/>
            <a:chOff x="9595406" y="3811114"/>
            <a:chExt cx="2466629" cy="1417603"/>
          </a:xfrm>
        </p:grpSpPr>
        <p:pic>
          <p:nvPicPr>
            <p:cNvPr id="61" name="Picture 30">
              <a:extLst>
                <a:ext uri="{FF2B5EF4-FFF2-40B4-BE49-F238E27FC236}">
                  <a16:creationId xmlns:a16="http://schemas.microsoft.com/office/drawing/2014/main" id="{970B61C4-EA09-FC12-0C9B-D519CBFAF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134437" y="4533570"/>
              <a:ext cx="274154" cy="237113"/>
            </a:xfrm>
            <a:prstGeom prst="rect">
              <a:avLst/>
            </a:prstGeom>
          </p:spPr>
        </p:pic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AF037F6F-F4DF-E009-12D0-EC0058E4E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10733588" y="5000225"/>
              <a:ext cx="274154" cy="22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31">
              <a:extLst>
                <a:ext uri="{FF2B5EF4-FFF2-40B4-BE49-F238E27FC236}">
                  <a16:creationId xmlns:a16="http://schemas.microsoft.com/office/drawing/2014/main" id="{C5C0E64C-9E7B-7D4B-D2F2-2C563C89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288619" y="4994500"/>
              <a:ext cx="274154" cy="109433"/>
            </a:xfrm>
            <a:prstGeom prst="rect">
              <a:avLst/>
            </a:prstGeom>
          </p:spPr>
        </p:pic>
        <p:pic>
          <p:nvPicPr>
            <p:cNvPr id="64" name="Picture 24">
              <a:extLst>
                <a:ext uri="{FF2B5EF4-FFF2-40B4-BE49-F238E27FC236}">
                  <a16:creationId xmlns:a16="http://schemas.microsoft.com/office/drawing/2014/main" id="{7B6A6AB4-3855-1BA6-762D-1937E4693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615490" y="4671669"/>
              <a:ext cx="274154" cy="228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3">
              <a:extLst>
                <a:ext uri="{FF2B5EF4-FFF2-40B4-BE49-F238E27FC236}">
                  <a16:creationId xmlns:a16="http://schemas.microsoft.com/office/drawing/2014/main" id="{7668AFC2-2138-8658-1E2E-AF49EF4E9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077672" y="4544396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7">
              <a:extLst>
                <a:ext uri="{FF2B5EF4-FFF2-40B4-BE49-F238E27FC236}">
                  <a16:creationId xmlns:a16="http://schemas.microsoft.com/office/drawing/2014/main" id="{B6A3AF57-99C1-87C3-9179-8BBDC28E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11234258" y="4831392"/>
              <a:ext cx="274154" cy="286613"/>
            </a:xfrm>
            <a:prstGeom prst="rect">
              <a:avLst/>
            </a:prstGeom>
          </p:spPr>
        </p:pic>
        <p:pic>
          <p:nvPicPr>
            <p:cNvPr id="67" name="Picture 49">
              <a:extLst>
                <a:ext uri="{FF2B5EF4-FFF2-40B4-BE49-F238E27FC236}">
                  <a16:creationId xmlns:a16="http://schemas.microsoft.com/office/drawing/2014/main" id="{C37195E9-3211-1679-DC98-68133CAB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V="1">
              <a:off x="10778081" y="4721801"/>
              <a:ext cx="274154" cy="193621"/>
            </a:xfrm>
            <a:prstGeom prst="rect">
              <a:avLst/>
            </a:prstGeom>
          </p:spPr>
        </p:pic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91D88AA1-BBD2-6730-2630-B9A50F77B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959874" y="4824995"/>
              <a:ext cx="274154" cy="163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44">
              <a:extLst>
                <a:ext uri="{FF2B5EF4-FFF2-40B4-BE49-F238E27FC236}">
                  <a16:creationId xmlns:a16="http://schemas.microsoft.com/office/drawing/2014/main" id="{40E4DC1B-713D-453C-B6A9-3F7FE4258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952636" y="4835498"/>
              <a:ext cx="274154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2">
              <a:extLst>
                <a:ext uri="{FF2B5EF4-FFF2-40B4-BE49-F238E27FC236}">
                  <a16:creationId xmlns:a16="http://schemas.microsoft.com/office/drawing/2014/main" id="{E4E9D305-9715-EF66-9344-A768E0EE5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9376" y="4571027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12">
              <a:extLst>
                <a:ext uri="{FF2B5EF4-FFF2-40B4-BE49-F238E27FC236}">
                  <a16:creationId xmlns:a16="http://schemas.microsoft.com/office/drawing/2014/main" id="{1D88ABE5-1261-AC7D-4E5D-3332F935D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750865" y="4696904"/>
              <a:ext cx="274154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3">
              <a:extLst>
                <a:ext uri="{FF2B5EF4-FFF2-40B4-BE49-F238E27FC236}">
                  <a16:creationId xmlns:a16="http://schemas.microsoft.com/office/drawing/2014/main" id="{20EE6224-8890-7A56-862F-70884D565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055238" y="4685618"/>
              <a:ext cx="356003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30">
              <a:extLst>
                <a:ext uri="{FF2B5EF4-FFF2-40B4-BE49-F238E27FC236}">
                  <a16:creationId xmlns:a16="http://schemas.microsoft.com/office/drawing/2014/main" id="{720862CA-5832-CEFC-AF9D-C4F472505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887015" y="4547769"/>
              <a:ext cx="201912" cy="174632"/>
            </a:xfrm>
            <a:prstGeom prst="rect">
              <a:avLst/>
            </a:prstGeom>
          </p:spPr>
        </p:pic>
        <p:pic>
          <p:nvPicPr>
            <p:cNvPr id="74" name="Picture 28">
              <a:extLst>
                <a:ext uri="{FF2B5EF4-FFF2-40B4-BE49-F238E27FC236}">
                  <a16:creationId xmlns:a16="http://schemas.microsoft.com/office/drawing/2014/main" id="{F3F47693-4F0C-091F-F850-9505B5F0A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11312895" y="4512984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1">
              <a:extLst>
                <a:ext uri="{FF2B5EF4-FFF2-40B4-BE49-F238E27FC236}">
                  <a16:creationId xmlns:a16="http://schemas.microsoft.com/office/drawing/2014/main" id="{8785B715-4C7C-FA28-E730-15EDB3FE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641130" y="4741474"/>
              <a:ext cx="201910" cy="80596"/>
            </a:xfrm>
            <a:prstGeom prst="rect">
              <a:avLst/>
            </a:prstGeom>
          </p:spPr>
        </p:pic>
        <p:pic>
          <p:nvPicPr>
            <p:cNvPr id="76" name="Picture 24">
              <a:extLst>
                <a:ext uri="{FF2B5EF4-FFF2-40B4-BE49-F238E27FC236}">
                  <a16:creationId xmlns:a16="http://schemas.microsoft.com/office/drawing/2014/main" id="{B3825231-1B68-3BDE-B6A0-C111DCE64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807395" y="4573914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13">
              <a:extLst>
                <a:ext uri="{FF2B5EF4-FFF2-40B4-BE49-F238E27FC236}">
                  <a16:creationId xmlns:a16="http://schemas.microsoft.com/office/drawing/2014/main" id="{097A683F-EC34-7D51-57AD-97B5C8011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626933" y="4545357"/>
              <a:ext cx="201911" cy="13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17">
              <a:extLst>
                <a:ext uri="{FF2B5EF4-FFF2-40B4-BE49-F238E27FC236}">
                  <a16:creationId xmlns:a16="http://schemas.microsoft.com/office/drawing/2014/main" id="{F198ADF7-42D6-37BE-9EDB-74185F94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10627836" y="4850909"/>
              <a:ext cx="201912" cy="211088"/>
            </a:xfrm>
            <a:prstGeom prst="rect">
              <a:avLst/>
            </a:prstGeom>
          </p:spPr>
        </p:pic>
        <p:pic>
          <p:nvPicPr>
            <p:cNvPr id="79" name="Picture 49">
              <a:extLst>
                <a:ext uri="{FF2B5EF4-FFF2-40B4-BE49-F238E27FC236}">
                  <a16:creationId xmlns:a16="http://schemas.microsoft.com/office/drawing/2014/main" id="{08B7673E-FC7A-EE0E-2433-009F1221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V="1">
              <a:off x="11471814" y="4794388"/>
              <a:ext cx="201913" cy="142600"/>
            </a:xfrm>
            <a:prstGeom prst="rect">
              <a:avLst/>
            </a:prstGeom>
          </p:spPr>
        </p:pic>
        <p:pic>
          <p:nvPicPr>
            <p:cNvPr id="80" name="Picture 12">
              <a:extLst>
                <a:ext uri="{FF2B5EF4-FFF2-40B4-BE49-F238E27FC236}">
                  <a16:creationId xmlns:a16="http://schemas.microsoft.com/office/drawing/2014/main" id="{7F9C2D67-9C51-C6EE-9CAC-12EEE63C6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123045" y="4717206"/>
              <a:ext cx="201913" cy="12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44">
              <a:extLst>
                <a:ext uri="{FF2B5EF4-FFF2-40B4-BE49-F238E27FC236}">
                  <a16:creationId xmlns:a16="http://schemas.microsoft.com/office/drawing/2014/main" id="{22E18A42-EC24-A03B-323C-46C967067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450468" y="4870155"/>
              <a:ext cx="201912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22">
              <a:extLst>
                <a:ext uri="{FF2B5EF4-FFF2-40B4-BE49-F238E27FC236}">
                  <a16:creationId xmlns:a16="http://schemas.microsoft.com/office/drawing/2014/main" id="{1156E884-51C7-5CBA-950A-391A3C2AB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1900" y="4615626"/>
              <a:ext cx="201912" cy="13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12">
              <a:extLst>
                <a:ext uri="{FF2B5EF4-FFF2-40B4-BE49-F238E27FC236}">
                  <a16:creationId xmlns:a16="http://schemas.microsoft.com/office/drawing/2014/main" id="{DB86EA7D-6230-3DE7-3F03-7616F254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0506942" y="4495266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33">
              <a:extLst>
                <a:ext uri="{FF2B5EF4-FFF2-40B4-BE49-F238E27FC236}">
                  <a16:creationId xmlns:a16="http://schemas.microsoft.com/office/drawing/2014/main" id="{74E4A65D-4E1B-BF11-8766-4719FB1DE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0679735" y="4496763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9">
              <a:extLst>
                <a:ext uri="{FF2B5EF4-FFF2-40B4-BE49-F238E27FC236}">
                  <a16:creationId xmlns:a16="http://schemas.microsoft.com/office/drawing/2014/main" id="{7D4BA05A-8390-9919-E17D-A293AAEDD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170552" y="4327535"/>
              <a:ext cx="173309" cy="121091"/>
            </a:xfrm>
            <a:prstGeom prst="rect">
              <a:avLst/>
            </a:prstGeom>
          </p:spPr>
        </p:pic>
        <p:pic>
          <p:nvPicPr>
            <p:cNvPr id="86" name="Picture 10">
              <a:extLst>
                <a:ext uri="{FF2B5EF4-FFF2-40B4-BE49-F238E27FC236}">
                  <a16:creationId xmlns:a16="http://schemas.microsoft.com/office/drawing/2014/main" id="{6DA7100E-F6FA-289E-3DF9-6938E3A4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162102" y="4551158"/>
              <a:ext cx="179519" cy="154962"/>
            </a:xfrm>
            <a:prstGeom prst="rect">
              <a:avLst/>
            </a:prstGeom>
          </p:spPr>
        </p:pic>
        <p:pic>
          <p:nvPicPr>
            <p:cNvPr id="87" name="Picture 11">
              <a:extLst>
                <a:ext uri="{FF2B5EF4-FFF2-40B4-BE49-F238E27FC236}">
                  <a16:creationId xmlns:a16="http://schemas.microsoft.com/office/drawing/2014/main" id="{0026AFBA-088B-D893-A028-696C023FA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3298" y="4280677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12">
              <a:extLst>
                <a:ext uri="{FF2B5EF4-FFF2-40B4-BE49-F238E27FC236}">
                  <a16:creationId xmlns:a16="http://schemas.microsoft.com/office/drawing/2014/main" id="{5DA35A2B-A605-2584-4FC3-714A528AF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1889" y="4813875"/>
              <a:ext cx="298916" cy="178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13">
              <a:extLst>
                <a:ext uri="{FF2B5EF4-FFF2-40B4-BE49-F238E27FC236}">
                  <a16:creationId xmlns:a16="http://schemas.microsoft.com/office/drawing/2014/main" id="{DE73E9D2-0980-49F9-A10A-134C33ACD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4230" y="4221251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14">
              <a:extLst>
                <a:ext uri="{FF2B5EF4-FFF2-40B4-BE49-F238E27FC236}">
                  <a16:creationId xmlns:a16="http://schemas.microsoft.com/office/drawing/2014/main" id="{831EC80D-B8C1-7344-F1A9-49225FE28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0221" y="3929094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15">
              <a:extLst>
                <a:ext uri="{FF2B5EF4-FFF2-40B4-BE49-F238E27FC236}">
                  <a16:creationId xmlns:a16="http://schemas.microsoft.com/office/drawing/2014/main" id="{DF454963-2DEE-46E8-4D62-D10F0DC42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0736426" y="4419955"/>
              <a:ext cx="179519" cy="202382"/>
            </a:xfrm>
            <a:prstGeom prst="rect">
              <a:avLst/>
            </a:prstGeom>
          </p:spPr>
        </p:pic>
        <p:pic>
          <p:nvPicPr>
            <p:cNvPr id="92" name="Picture 16">
              <a:extLst>
                <a:ext uri="{FF2B5EF4-FFF2-40B4-BE49-F238E27FC236}">
                  <a16:creationId xmlns:a16="http://schemas.microsoft.com/office/drawing/2014/main" id="{C945AD20-12B8-C4E7-A016-DD384CE22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906817" y="4072798"/>
              <a:ext cx="170204" cy="247544"/>
            </a:xfrm>
            <a:prstGeom prst="rect">
              <a:avLst/>
            </a:prstGeom>
          </p:spPr>
        </p:pic>
        <p:pic>
          <p:nvPicPr>
            <p:cNvPr id="93" name="Picture 17">
              <a:extLst>
                <a:ext uri="{FF2B5EF4-FFF2-40B4-BE49-F238E27FC236}">
                  <a16:creationId xmlns:a16="http://schemas.microsoft.com/office/drawing/2014/main" id="{0E30ADCF-9A1C-C63A-42D2-E95E7A89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731602" y="4078707"/>
              <a:ext cx="212826" cy="223270"/>
            </a:xfrm>
            <a:prstGeom prst="rect">
              <a:avLst/>
            </a:prstGeom>
          </p:spPr>
        </p:pic>
        <p:pic>
          <p:nvPicPr>
            <p:cNvPr id="94" name="Picture 18">
              <a:extLst>
                <a:ext uri="{FF2B5EF4-FFF2-40B4-BE49-F238E27FC236}">
                  <a16:creationId xmlns:a16="http://schemas.microsoft.com/office/drawing/2014/main" id="{3A4D92E0-A01A-D9F4-1CB4-2BFAF22E5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1129" y="3814161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19">
              <a:extLst>
                <a:ext uri="{FF2B5EF4-FFF2-40B4-BE49-F238E27FC236}">
                  <a16:creationId xmlns:a16="http://schemas.microsoft.com/office/drawing/2014/main" id="{55D12167-5FDF-4FA1-8208-1910E161A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216" y="4598925"/>
              <a:ext cx="175850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20">
              <a:extLst>
                <a:ext uri="{FF2B5EF4-FFF2-40B4-BE49-F238E27FC236}">
                  <a16:creationId xmlns:a16="http://schemas.microsoft.com/office/drawing/2014/main" id="{E3D0D704-8A74-B18D-4069-3849B75D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1420518" y="4113781"/>
              <a:ext cx="191374" cy="143671"/>
            </a:xfrm>
            <a:prstGeom prst="rect">
              <a:avLst/>
            </a:prstGeom>
          </p:spPr>
        </p:pic>
        <p:pic>
          <p:nvPicPr>
            <p:cNvPr id="97" name="Picture 21">
              <a:extLst>
                <a:ext uri="{FF2B5EF4-FFF2-40B4-BE49-F238E27FC236}">
                  <a16:creationId xmlns:a16="http://schemas.microsoft.com/office/drawing/2014/main" id="{5D703332-2796-4EDC-E23A-4DDA2490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298167" y="4746628"/>
              <a:ext cx="198994" cy="172744"/>
            </a:xfrm>
            <a:prstGeom prst="rect">
              <a:avLst/>
            </a:prstGeom>
          </p:spPr>
        </p:pic>
        <p:pic>
          <p:nvPicPr>
            <p:cNvPr id="98" name="Picture 22">
              <a:extLst>
                <a:ext uri="{FF2B5EF4-FFF2-40B4-BE49-F238E27FC236}">
                  <a16:creationId xmlns:a16="http://schemas.microsoft.com/office/drawing/2014/main" id="{80EB49BD-9BAD-65B2-D3DC-C4CDC2D8C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7181" y="3914476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23">
              <a:extLst>
                <a:ext uri="{FF2B5EF4-FFF2-40B4-BE49-F238E27FC236}">
                  <a16:creationId xmlns:a16="http://schemas.microsoft.com/office/drawing/2014/main" id="{DF3C6683-BAAA-1C6D-C463-BEFA48839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0207" y="3867019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24">
              <a:extLst>
                <a:ext uri="{FF2B5EF4-FFF2-40B4-BE49-F238E27FC236}">
                  <a16:creationId xmlns:a16="http://schemas.microsoft.com/office/drawing/2014/main" id="{3D656974-6622-6323-9F92-2BA2B5FE5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823" y="4955702"/>
              <a:ext cx="229762" cy="1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5">
              <a:extLst>
                <a:ext uri="{FF2B5EF4-FFF2-40B4-BE49-F238E27FC236}">
                  <a16:creationId xmlns:a16="http://schemas.microsoft.com/office/drawing/2014/main" id="{9D1F3D1E-A48F-F90F-23CC-7B6627A53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2691" y="4919418"/>
              <a:ext cx="126736" cy="19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6">
              <a:extLst>
                <a:ext uri="{FF2B5EF4-FFF2-40B4-BE49-F238E27FC236}">
                  <a16:creationId xmlns:a16="http://schemas.microsoft.com/office/drawing/2014/main" id="{AD7C02C4-21FA-1CD1-B59D-71DF97138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8874" y="4422571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27">
              <a:extLst>
                <a:ext uri="{FF2B5EF4-FFF2-40B4-BE49-F238E27FC236}">
                  <a16:creationId xmlns:a16="http://schemas.microsoft.com/office/drawing/2014/main" id="{7C279DAF-8DAC-6ED9-3311-F3163C089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700928" y="4211402"/>
              <a:ext cx="212826" cy="222988"/>
            </a:xfrm>
            <a:prstGeom prst="rect">
              <a:avLst/>
            </a:prstGeom>
          </p:spPr>
        </p:pic>
        <p:pic>
          <p:nvPicPr>
            <p:cNvPr id="104" name="Picture 28">
              <a:extLst>
                <a:ext uri="{FF2B5EF4-FFF2-40B4-BE49-F238E27FC236}">
                  <a16:creationId xmlns:a16="http://schemas.microsoft.com/office/drawing/2014/main" id="{0DC461C9-9049-EA82-C27B-FF5CFEAAF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7905" y="4166041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9">
              <a:extLst>
                <a:ext uri="{FF2B5EF4-FFF2-40B4-BE49-F238E27FC236}">
                  <a16:creationId xmlns:a16="http://schemas.microsoft.com/office/drawing/2014/main" id="{8BC05742-FC84-A5E8-AE8A-9864B505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823935" y="4124803"/>
              <a:ext cx="408717" cy="162866"/>
            </a:xfrm>
            <a:prstGeom prst="rect">
              <a:avLst/>
            </a:prstGeom>
          </p:spPr>
        </p:pic>
        <p:pic>
          <p:nvPicPr>
            <p:cNvPr id="106" name="Picture 30">
              <a:extLst>
                <a:ext uri="{FF2B5EF4-FFF2-40B4-BE49-F238E27FC236}">
                  <a16:creationId xmlns:a16="http://schemas.microsoft.com/office/drawing/2014/main" id="{C8D8D0F8-B0A8-CD55-679F-708F6783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689940" y="4131471"/>
              <a:ext cx="198995" cy="172744"/>
            </a:xfrm>
            <a:prstGeom prst="rect">
              <a:avLst/>
            </a:prstGeom>
          </p:spPr>
        </p:pic>
        <p:pic>
          <p:nvPicPr>
            <p:cNvPr id="107" name="Picture 31">
              <a:extLst>
                <a:ext uri="{FF2B5EF4-FFF2-40B4-BE49-F238E27FC236}">
                  <a16:creationId xmlns:a16="http://schemas.microsoft.com/office/drawing/2014/main" id="{B2D06C68-4C07-F88F-01B0-1AB62854D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007800" y="4933191"/>
              <a:ext cx="408717" cy="163148"/>
            </a:xfrm>
            <a:prstGeom prst="rect">
              <a:avLst/>
            </a:prstGeom>
          </p:spPr>
        </p:pic>
        <p:pic>
          <p:nvPicPr>
            <p:cNvPr id="108" name="Picture 32">
              <a:extLst>
                <a:ext uri="{FF2B5EF4-FFF2-40B4-BE49-F238E27FC236}">
                  <a16:creationId xmlns:a16="http://schemas.microsoft.com/office/drawing/2014/main" id="{D84345E2-4B0A-F7B7-1CF4-2D6690522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>
            <a:xfrm>
              <a:off x="11068695" y="3996099"/>
              <a:ext cx="263915" cy="228633"/>
            </a:xfrm>
            <a:prstGeom prst="rect">
              <a:avLst/>
            </a:prstGeom>
          </p:spPr>
        </p:pic>
        <p:pic>
          <p:nvPicPr>
            <p:cNvPr id="109" name="Picture 33">
              <a:extLst>
                <a:ext uri="{FF2B5EF4-FFF2-40B4-BE49-F238E27FC236}">
                  <a16:creationId xmlns:a16="http://schemas.microsoft.com/office/drawing/2014/main" id="{1B64339A-95DD-0E02-B0FD-5D8C2443C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5877" y="4723000"/>
              <a:ext cx="313876" cy="142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35">
              <a:extLst>
                <a:ext uri="{FF2B5EF4-FFF2-40B4-BE49-F238E27FC236}">
                  <a16:creationId xmlns:a16="http://schemas.microsoft.com/office/drawing/2014/main" id="{11DEBE9C-C169-AC1A-1BA9-1732CA2A0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247" y="4501539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36">
              <a:extLst>
                <a:ext uri="{FF2B5EF4-FFF2-40B4-BE49-F238E27FC236}">
                  <a16:creationId xmlns:a16="http://schemas.microsoft.com/office/drawing/2014/main" id="{93D63AC2-4D8F-8DC4-3150-287DD93CC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7702" y="4425969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37">
              <a:extLst>
                <a:ext uri="{FF2B5EF4-FFF2-40B4-BE49-F238E27FC236}">
                  <a16:creationId xmlns:a16="http://schemas.microsoft.com/office/drawing/2014/main" id="{718C337F-5FB9-3504-985D-B4507386D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871" y="5047587"/>
              <a:ext cx="163712" cy="16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38">
              <a:extLst>
                <a:ext uri="{FF2B5EF4-FFF2-40B4-BE49-F238E27FC236}">
                  <a16:creationId xmlns:a16="http://schemas.microsoft.com/office/drawing/2014/main" id="{0ADBCBEF-F40D-FC52-0F71-220B6A862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10883330" y="399818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9">
              <a:extLst>
                <a:ext uri="{FF2B5EF4-FFF2-40B4-BE49-F238E27FC236}">
                  <a16:creationId xmlns:a16="http://schemas.microsoft.com/office/drawing/2014/main" id="{548CA5D4-35A7-DD5B-C8B2-F676998D7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8142" y="4273590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40">
              <a:extLst>
                <a:ext uri="{FF2B5EF4-FFF2-40B4-BE49-F238E27FC236}">
                  <a16:creationId xmlns:a16="http://schemas.microsoft.com/office/drawing/2014/main" id="{9894D21A-7BCE-AD2C-4FE7-52F0D7AD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6944" y="4446811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41">
              <a:extLst>
                <a:ext uri="{FF2B5EF4-FFF2-40B4-BE49-F238E27FC236}">
                  <a16:creationId xmlns:a16="http://schemas.microsoft.com/office/drawing/2014/main" id="{DC5BE0BF-347A-6919-A8B1-5B6D29D02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9380" y="3812188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4">
              <a:extLst>
                <a:ext uri="{FF2B5EF4-FFF2-40B4-BE49-F238E27FC236}">
                  <a16:creationId xmlns:a16="http://schemas.microsoft.com/office/drawing/2014/main" id="{489674E5-9E44-64AF-BCD3-678CD58DD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9909663" y="3975788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45">
              <a:extLst>
                <a:ext uri="{FF2B5EF4-FFF2-40B4-BE49-F238E27FC236}">
                  <a16:creationId xmlns:a16="http://schemas.microsoft.com/office/drawing/2014/main" id="{F7BE586A-650D-4096-726E-08E0F1EB6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635" y="4382682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6">
              <a:extLst>
                <a:ext uri="{FF2B5EF4-FFF2-40B4-BE49-F238E27FC236}">
                  <a16:creationId xmlns:a16="http://schemas.microsoft.com/office/drawing/2014/main" id="{681C8753-C659-C9EF-CB30-036CC7146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773" y="4518388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7">
              <a:extLst>
                <a:ext uri="{FF2B5EF4-FFF2-40B4-BE49-F238E27FC236}">
                  <a16:creationId xmlns:a16="http://schemas.microsoft.com/office/drawing/2014/main" id="{78D0960E-08C7-FF7D-AED4-819948194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8278" y="4779564"/>
              <a:ext cx="165405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48">
              <a:extLst>
                <a:ext uri="{FF2B5EF4-FFF2-40B4-BE49-F238E27FC236}">
                  <a16:creationId xmlns:a16="http://schemas.microsoft.com/office/drawing/2014/main" id="{4492B6DF-F22E-4C88-306A-38EF8A1EA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3759" y="4551579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49">
              <a:extLst>
                <a:ext uri="{FF2B5EF4-FFF2-40B4-BE49-F238E27FC236}">
                  <a16:creationId xmlns:a16="http://schemas.microsoft.com/office/drawing/2014/main" id="{A405E996-2E10-5286-B9C4-387F6478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292704" y="4420365"/>
              <a:ext cx="288190" cy="204075"/>
            </a:xfrm>
            <a:prstGeom prst="rect">
              <a:avLst/>
            </a:prstGeom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FEBDE399-1EFF-9810-51D5-8930481F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199633" y="4877585"/>
              <a:ext cx="173309" cy="121091"/>
            </a:xfrm>
            <a:prstGeom prst="rect">
              <a:avLst/>
            </a:prstGeom>
          </p:spPr>
        </p:pic>
        <p:pic>
          <p:nvPicPr>
            <p:cNvPr id="124" name="Picture 11">
              <a:extLst>
                <a:ext uri="{FF2B5EF4-FFF2-40B4-BE49-F238E27FC236}">
                  <a16:creationId xmlns:a16="http://schemas.microsoft.com/office/drawing/2014/main" id="{CADDB8E2-F5B2-44B7-A7A1-E288E5F82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2379" y="4830727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13">
              <a:extLst>
                <a:ext uri="{FF2B5EF4-FFF2-40B4-BE49-F238E27FC236}">
                  <a16:creationId xmlns:a16="http://schemas.microsoft.com/office/drawing/2014/main" id="{41DEB261-8315-D89C-A35E-FD1289654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311" y="4771301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4">
              <a:extLst>
                <a:ext uri="{FF2B5EF4-FFF2-40B4-BE49-F238E27FC236}">
                  <a16:creationId xmlns:a16="http://schemas.microsoft.com/office/drawing/2014/main" id="{D7FED032-DAF5-4EF2-993B-E2B47C9E7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6094" y="4257869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7">
              <a:extLst>
                <a:ext uri="{FF2B5EF4-FFF2-40B4-BE49-F238E27FC236}">
                  <a16:creationId xmlns:a16="http://schemas.microsoft.com/office/drawing/2014/main" id="{E9175353-B383-2FB5-DF55-A842D4690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846917" y="4759098"/>
              <a:ext cx="212826" cy="223270"/>
            </a:xfrm>
            <a:prstGeom prst="rect">
              <a:avLst/>
            </a:prstGeom>
          </p:spPr>
        </p:pic>
        <p:pic>
          <p:nvPicPr>
            <p:cNvPr id="128" name="Picture 20">
              <a:extLst>
                <a:ext uri="{FF2B5EF4-FFF2-40B4-BE49-F238E27FC236}">
                  <a16:creationId xmlns:a16="http://schemas.microsoft.com/office/drawing/2014/main" id="{3325EA07-50AD-AB9F-A099-699C2B4E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11406034" y="4687263"/>
              <a:ext cx="191374" cy="143671"/>
            </a:xfrm>
            <a:prstGeom prst="rect">
              <a:avLst/>
            </a:prstGeom>
          </p:spPr>
        </p:pic>
        <p:pic>
          <p:nvPicPr>
            <p:cNvPr id="129" name="Picture 23">
              <a:extLst>
                <a:ext uri="{FF2B5EF4-FFF2-40B4-BE49-F238E27FC236}">
                  <a16:creationId xmlns:a16="http://schemas.microsoft.com/office/drawing/2014/main" id="{A9C21EC2-10C2-6017-964D-5619C64BD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8412" y="469780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27">
              <a:extLst>
                <a:ext uri="{FF2B5EF4-FFF2-40B4-BE49-F238E27FC236}">
                  <a16:creationId xmlns:a16="http://schemas.microsoft.com/office/drawing/2014/main" id="{53325BA3-EAC6-667E-0467-EB88BF35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730009" y="4761452"/>
              <a:ext cx="212826" cy="222988"/>
            </a:xfrm>
            <a:prstGeom prst="rect">
              <a:avLst/>
            </a:prstGeom>
          </p:spPr>
        </p:pic>
        <p:pic>
          <p:nvPicPr>
            <p:cNvPr id="131" name="Picture 29">
              <a:extLst>
                <a:ext uri="{FF2B5EF4-FFF2-40B4-BE49-F238E27FC236}">
                  <a16:creationId xmlns:a16="http://schemas.microsoft.com/office/drawing/2014/main" id="{68AB566A-7698-6A4D-C0CD-F78D446D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853016" y="4674853"/>
              <a:ext cx="408717" cy="162866"/>
            </a:xfrm>
            <a:prstGeom prst="rect">
              <a:avLst/>
            </a:prstGeom>
          </p:spPr>
        </p:pic>
        <p:pic>
          <p:nvPicPr>
            <p:cNvPr id="132" name="Picture 30">
              <a:extLst>
                <a:ext uri="{FF2B5EF4-FFF2-40B4-BE49-F238E27FC236}">
                  <a16:creationId xmlns:a16="http://schemas.microsoft.com/office/drawing/2014/main" id="{2B0AC0FB-D2C1-3F2A-75A9-654EF12A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719021" y="4681521"/>
              <a:ext cx="198995" cy="172744"/>
            </a:xfrm>
            <a:prstGeom prst="rect">
              <a:avLst/>
            </a:prstGeom>
          </p:spPr>
        </p:pic>
        <p:pic>
          <p:nvPicPr>
            <p:cNvPr id="133" name="Picture 34">
              <a:extLst>
                <a:ext uri="{FF2B5EF4-FFF2-40B4-BE49-F238E27FC236}">
                  <a16:creationId xmlns:a16="http://schemas.microsoft.com/office/drawing/2014/main" id="{D29E741D-8A9F-205D-A297-8DE534EE0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865" y="4705420"/>
              <a:ext cx="322344" cy="200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38">
              <a:extLst>
                <a:ext uri="{FF2B5EF4-FFF2-40B4-BE49-F238E27FC236}">
                  <a16:creationId xmlns:a16="http://schemas.microsoft.com/office/drawing/2014/main" id="{1253FBD1-CCD1-0AE9-7EB7-5687525D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10660294" y="4568278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39">
              <a:extLst>
                <a:ext uri="{FF2B5EF4-FFF2-40B4-BE49-F238E27FC236}">
                  <a16:creationId xmlns:a16="http://schemas.microsoft.com/office/drawing/2014/main" id="{101E6C0F-26C5-7F45-A7B9-8BBDAB05E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371" y="4825660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44">
              <a:extLst>
                <a:ext uri="{FF2B5EF4-FFF2-40B4-BE49-F238E27FC236}">
                  <a16:creationId xmlns:a16="http://schemas.microsoft.com/office/drawing/2014/main" id="{7D09A9FB-4104-5A8C-990E-2298D01FA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050" y="4366538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22">
              <a:extLst>
                <a:ext uri="{FF2B5EF4-FFF2-40B4-BE49-F238E27FC236}">
                  <a16:creationId xmlns:a16="http://schemas.microsoft.com/office/drawing/2014/main" id="{909C0B3A-8B7C-E29C-F4CF-DC679BEFE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1865" y="4108927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12">
              <a:extLst>
                <a:ext uri="{FF2B5EF4-FFF2-40B4-BE49-F238E27FC236}">
                  <a16:creationId xmlns:a16="http://schemas.microsoft.com/office/drawing/2014/main" id="{C5EF14EC-2420-572F-4D0C-FBDD6E28D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957817" y="4200523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44">
              <a:extLst>
                <a:ext uri="{FF2B5EF4-FFF2-40B4-BE49-F238E27FC236}">
                  <a16:creationId xmlns:a16="http://schemas.microsoft.com/office/drawing/2014/main" id="{239429F5-DB34-A1A4-6151-3B040E424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620694" y="4408055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 8">
              <a:extLst>
                <a:ext uri="{FF2B5EF4-FFF2-40B4-BE49-F238E27FC236}">
                  <a16:creationId xmlns:a16="http://schemas.microsoft.com/office/drawing/2014/main" id="{2CF17A18-F03B-B4F0-254B-763E441B2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0755898" y="4195042"/>
              <a:ext cx="258400" cy="157785"/>
            </a:xfrm>
            <a:prstGeom prst="rect">
              <a:avLst/>
            </a:prstGeom>
          </p:spPr>
        </p:pic>
        <p:pic>
          <p:nvPicPr>
            <p:cNvPr id="142" name="Picture 9">
              <a:extLst>
                <a:ext uri="{FF2B5EF4-FFF2-40B4-BE49-F238E27FC236}">
                  <a16:creationId xmlns:a16="http://schemas.microsoft.com/office/drawing/2014/main" id="{6371F894-3CAF-6CFC-40C8-9ABB2EF7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409826" y="3824702"/>
              <a:ext cx="215860" cy="121091"/>
            </a:xfrm>
            <a:prstGeom prst="rect">
              <a:avLst/>
            </a:prstGeom>
          </p:spPr>
        </p:pic>
        <p:pic>
          <p:nvPicPr>
            <p:cNvPr id="143" name="Picture 10">
              <a:extLst>
                <a:ext uri="{FF2B5EF4-FFF2-40B4-BE49-F238E27FC236}">
                  <a16:creationId xmlns:a16="http://schemas.microsoft.com/office/drawing/2014/main" id="{ECE3F217-E97E-530A-828C-CDBE69FF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254796" y="4143469"/>
              <a:ext cx="223595" cy="154962"/>
            </a:xfrm>
            <a:prstGeom prst="rect">
              <a:avLst/>
            </a:prstGeom>
          </p:spPr>
        </p:pic>
        <p:pic>
          <p:nvPicPr>
            <p:cNvPr id="144" name="Picture 21">
              <a:extLst>
                <a:ext uri="{FF2B5EF4-FFF2-40B4-BE49-F238E27FC236}">
                  <a16:creationId xmlns:a16="http://schemas.microsoft.com/office/drawing/2014/main" id="{19BDDEF6-71E0-4525-F985-FDB27E37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410802" y="4231191"/>
              <a:ext cx="247852" cy="172744"/>
            </a:xfrm>
            <a:prstGeom prst="rect">
              <a:avLst/>
            </a:prstGeom>
          </p:spPr>
        </p:pic>
        <p:pic>
          <p:nvPicPr>
            <p:cNvPr id="145" name="Picture 39">
              <a:extLst>
                <a:ext uri="{FF2B5EF4-FFF2-40B4-BE49-F238E27FC236}">
                  <a16:creationId xmlns:a16="http://schemas.microsoft.com/office/drawing/2014/main" id="{85A11A1E-DD20-8560-2CB0-EB9A4A041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414" y="4044389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" name="Picture 45">
              <a:extLst>
                <a:ext uri="{FF2B5EF4-FFF2-40B4-BE49-F238E27FC236}">
                  <a16:creationId xmlns:a16="http://schemas.microsoft.com/office/drawing/2014/main" id="{7A6D4A23-492D-7D68-8041-88658B513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10699165" y="3978791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39">
              <a:extLst>
                <a:ext uri="{FF2B5EF4-FFF2-40B4-BE49-F238E27FC236}">
                  <a16:creationId xmlns:a16="http://schemas.microsoft.com/office/drawing/2014/main" id="{C2A91C95-FB92-63A3-43DC-85CCFA342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311" y="4386384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30">
              <a:extLst>
                <a:ext uri="{FF2B5EF4-FFF2-40B4-BE49-F238E27FC236}">
                  <a16:creationId xmlns:a16="http://schemas.microsoft.com/office/drawing/2014/main" id="{42A7A62D-C7A0-EF09-D8D5-2687DA8C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1117985" y="4175973"/>
              <a:ext cx="341465" cy="237113"/>
            </a:xfrm>
            <a:prstGeom prst="rect">
              <a:avLst/>
            </a:prstGeom>
          </p:spPr>
        </p:pic>
        <p:pic>
          <p:nvPicPr>
            <p:cNvPr id="149" name="Picture 22">
              <a:extLst>
                <a:ext uri="{FF2B5EF4-FFF2-40B4-BE49-F238E27FC236}">
                  <a16:creationId xmlns:a16="http://schemas.microsoft.com/office/drawing/2014/main" id="{A08FEE24-EFF5-3580-59C2-1773A4447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2924" y="4213431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33">
              <a:extLst>
                <a:ext uri="{FF2B5EF4-FFF2-40B4-BE49-F238E27FC236}">
                  <a16:creationId xmlns:a16="http://schemas.microsoft.com/office/drawing/2014/main" id="{628E91C3-6763-2BE9-DC9B-4C593F899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1033680" y="4359097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44">
              <a:extLst>
                <a:ext uri="{FF2B5EF4-FFF2-40B4-BE49-F238E27FC236}">
                  <a16:creationId xmlns:a16="http://schemas.microsoft.com/office/drawing/2014/main" id="{6F96E752-0D7A-F53F-D12F-C0D154F1A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451753" y="4512559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12">
              <a:extLst>
                <a:ext uri="{FF2B5EF4-FFF2-40B4-BE49-F238E27FC236}">
                  <a16:creationId xmlns:a16="http://schemas.microsoft.com/office/drawing/2014/main" id="{4A07BEB2-DF5E-E4FC-760B-318D22475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508330" y="4135419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" name="Picture 8">
              <a:extLst>
                <a:ext uri="{FF2B5EF4-FFF2-40B4-BE49-F238E27FC236}">
                  <a16:creationId xmlns:a16="http://schemas.microsoft.com/office/drawing/2014/main" id="{345187CB-3EEA-EED3-7236-F2F52764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1586957" y="4299546"/>
              <a:ext cx="258400" cy="157785"/>
            </a:xfrm>
            <a:prstGeom prst="rect">
              <a:avLst/>
            </a:prstGeom>
          </p:spPr>
        </p:pic>
        <p:pic>
          <p:nvPicPr>
            <p:cNvPr id="154" name="Picture 10">
              <a:extLst>
                <a:ext uri="{FF2B5EF4-FFF2-40B4-BE49-F238E27FC236}">
                  <a16:creationId xmlns:a16="http://schemas.microsoft.com/office/drawing/2014/main" id="{8204C23F-FBF3-9E3E-99F7-98CFAE84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1168885" y="4193562"/>
              <a:ext cx="223595" cy="154962"/>
            </a:xfrm>
            <a:prstGeom prst="rect">
              <a:avLst/>
            </a:prstGeom>
          </p:spPr>
        </p:pic>
        <p:pic>
          <p:nvPicPr>
            <p:cNvPr id="155" name="Picture 19">
              <a:extLst>
                <a:ext uri="{FF2B5EF4-FFF2-40B4-BE49-F238E27FC236}">
                  <a16:creationId xmlns:a16="http://schemas.microsoft.com/office/drawing/2014/main" id="{8711B490-28B8-0DD8-B50D-86AE55702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2671" y="4340398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21">
              <a:extLst>
                <a:ext uri="{FF2B5EF4-FFF2-40B4-BE49-F238E27FC236}">
                  <a16:creationId xmlns:a16="http://schemas.microsoft.com/office/drawing/2014/main" id="{286A077D-88E7-F1C3-4AFF-468E4E27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300168" y="4389032"/>
              <a:ext cx="247852" cy="172744"/>
            </a:xfrm>
            <a:prstGeom prst="rect">
              <a:avLst/>
            </a:prstGeom>
          </p:spPr>
        </p:pic>
        <p:pic>
          <p:nvPicPr>
            <p:cNvPr id="157" name="Picture 26">
              <a:extLst>
                <a:ext uri="{FF2B5EF4-FFF2-40B4-BE49-F238E27FC236}">
                  <a16:creationId xmlns:a16="http://schemas.microsoft.com/office/drawing/2014/main" id="{E212A9CC-1410-8203-1EC7-58E8D79E0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8331" y="4045873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39">
              <a:extLst>
                <a:ext uri="{FF2B5EF4-FFF2-40B4-BE49-F238E27FC236}">
                  <a16:creationId xmlns:a16="http://schemas.microsoft.com/office/drawing/2014/main" id="{2985D286-604C-E1FA-7251-A682F4F6D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8581" y="3997297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45">
              <a:extLst>
                <a:ext uri="{FF2B5EF4-FFF2-40B4-BE49-F238E27FC236}">
                  <a16:creationId xmlns:a16="http://schemas.microsoft.com/office/drawing/2014/main" id="{89B5322D-BD95-0D64-C84C-168082556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8041" y="4025086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9">
              <a:extLst>
                <a:ext uri="{FF2B5EF4-FFF2-40B4-BE49-F238E27FC236}">
                  <a16:creationId xmlns:a16="http://schemas.microsoft.com/office/drawing/2014/main" id="{0A0CC908-AD57-8172-4C2C-D5CC9668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207942" y="4519989"/>
              <a:ext cx="215860" cy="121091"/>
            </a:xfrm>
            <a:prstGeom prst="rect">
              <a:avLst/>
            </a:prstGeom>
          </p:spPr>
        </p:pic>
        <p:pic>
          <p:nvPicPr>
            <p:cNvPr id="161" name="Picture 16">
              <a:extLst>
                <a:ext uri="{FF2B5EF4-FFF2-40B4-BE49-F238E27FC236}">
                  <a16:creationId xmlns:a16="http://schemas.microsoft.com/office/drawing/2014/main" id="{E0774728-B5EF-D408-E864-86A466AE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10091991" y="4882138"/>
              <a:ext cx="211993" cy="247544"/>
            </a:xfrm>
            <a:prstGeom prst="rect">
              <a:avLst/>
            </a:prstGeom>
          </p:spPr>
        </p:pic>
        <p:pic>
          <p:nvPicPr>
            <p:cNvPr id="162" name="Picture 22">
              <a:extLst>
                <a:ext uri="{FF2B5EF4-FFF2-40B4-BE49-F238E27FC236}">
                  <a16:creationId xmlns:a16="http://schemas.microsoft.com/office/drawing/2014/main" id="{0F71113F-3B66-64EF-64FF-B96F5C706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9832" y="398469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23">
              <a:extLst>
                <a:ext uri="{FF2B5EF4-FFF2-40B4-BE49-F238E27FC236}">
                  <a16:creationId xmlns:a16="http://schemas.microsoft.com/office/drawing/2014/main" id="{7AC83172-E0CA-C29E-FF7F-64EA95EB1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5844" y="496218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39">
              <a:extLst>
                <a:ext uri="{FF2B5EF4-FFF2-40B4-BE49-F238E27FC236}">
                  <a16:creationId xmlns:a16="http://schemas.microsoft.com/office/drawing/2014/main" id="{EC3CB596-62DE-74D4-27FE-AF69B3BF3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6838" y="4468064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30">
              <a:extLst>
                <a:ext uri="{FF2B5EF4-FFF2-40B4-BE49-F238E27FC236}">
                  <a16:creationId xmlns:a16="http://schemas.microsoft.com/office/drawing/2014/main" id="{D304CF99-E7A5-E1F0-CB23-48600F94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1426612" y="4369343"/>
              <a:ext cx="341465" cy="237113"/>
            </a:xfrm>
            <a:prstGeom prst="rect">
              <a:avLst/>
            </a:prstGeom>
          </p:spPr>
        </p:pic>
        <p:pic>
          <p:nvPicPr>
            <p:cNvPr id="166" name="Picture 44">
              <a:extLst>
                <a:ext uri="{FF2B5EF4-FFF2-40B4-BE49-F238E27FC236}">
                  <a16:creationId xmlns:a16="http://schemas.microsoft.com/office/drawing/2014/main" id="{7902E829-7B07-9225-132A-3B5A2539E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44811" y="467127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33">
              <a:extLst>
                <a:ext uri="{FF2B5EF4-FFF2-40B4-BE49-F238E27FC236}">
                  <a16:creationId xmlns:a16="http://schemas.microsoft.com/office/drawing/2014/main" id="{C4544313-4801-9EB2-2A28-BFDA6FA9A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1327814" y="4514826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Picture 44">
              <a:extLst>
                <a:ext uri="{FF2B5EF4-FFF2-40B4-BE49-F238E27FC236}">
                  <a16:creationId xmlns:a16="http://schemas.microsoft.com/office/drawing/2014/main" id="{7E95F49A-B27F-7F3F-61AE-E75E9C7A3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708012" y="4721255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12">
              <a:extLst>
                <a:ext uri="{FF2B5EF4-FFF2-40B4-BE49-F238E27FC236}">
                  <a16:creationId xmlns:a16="http://schemas.microsoft.com/office/drawing/2014/main" id="{E9EC7CCA-1CFF-0317-4C0B-8C6B9F49F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793143" y="4323188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Picture 8">
              <a:extLst>
                <a:ext uri="{FF2B5EF4-FFF2-40B4-BE49-F238E27FC236}">
                  <a16:creationId xmlns:a16="http://schemas.microsoft.com/office/drawing/2014/main" id="{AD04383C-3E20-66AC-73B7-1B63B43ED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 rot="18855419">
              <a:off x="11815120" y="4578243"/>
              <a:ext cx="258400" cy="157785"/>
            </a:xfrm>
            <a:prstGeom prst="rect">
              <a:avLst/>
            </a:prstGeom>
          </p:spPr>
        </p:pic>
        <p:pic>
          <p:nvPicPr>
            <p:cNvPr id="171" name="Picture 9">
              <a:extLst>
                <a:ext uri="{FF2B5EF4-FFF2-40B4-BE49-F238E27FC236}">
                  <a16:creationId xmlns:a16="http://schemas.microsoft.com/office/drawing/2014/main" id="{27A0DE79-AA4D-6330-9872-6536F330C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487488" y="4163309"/>
              <a:ext cx="215860" cy="121091"/>
            </a:xfrm>
            <a:prstGeom prst="rect">
              <a:avLst/>
            </a:prstGeom>
          </p:spPr>
        </p:pic>
        <p:pic>
          <p:nvPicPr>
            <p:cNvPr id="172" name="Picture 10">
              <a:extLst>
                <a:ext uri="{FF2B5EF4-FFF2-40B4-BE49-F238E27FC236}">
                  <a16:creationId xmlns:a16="http://schemas.microsoft.com/office/drawing/2014/main" id="{38D2F438-D75E-5851-0769-13AB74ACD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1477512" y="4386932"/>
              <a:ext cx="223595" cy="154962"/>
            </a:xfrm>
            <a:prstGeom prst="rect">
              <a:avLst/>
            </a:prstGeom>
          </p:spPr>
        </p:pic>
        <p:pic>
          <p:nvPicPr>
            <p:cNvPr id="173" name="Picture 19">
              <a:extLst>
                <a:ext uri="{FF2B5EF4-FFF2-40B4-BE49-F238E27FC236}">
                  <a16:creationId xmlns:a16="http://schemas.microsoft.com/office/drawing/2014/main" id="{9E31A0BF-69DC-7BC7-5926-6F645A247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6527" y="443469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21">
              <a:extLst>
                <a:ext uri="{FF2B5EF4-FFF2-40B4-BE49-F238E27FC236}">
                  <a16:creationId xmlns:a16="http://schemas.microsoft.com/office/drawing/2014/main" id="{732FAFC2-F410-5DF5-B670-E052AAA9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608795" y="4582402"/>
              <a:ext cx="247852" cy="172744"/>
            </a:xfrm>
            <a:prstGeom prst="rect">
              <a:avLst/>
            </a:prstGeom>
          </p:spPr>
        </p:pic>
        <p:pic>
          <p:nvPicPr>
            <p:cNvPr id="175" name="Picture 26">
              <a:extLst>
                <a:ext uri="{FF2B5EF4-FFF2-40B4-BE49-F238E27FC236}">
                  <a16:creationId xmlns:a16="http://schemas.microsoft.com/office/drawing/2014/main" id="{1B1EBFD5-6CC4-7764-7400-A34E22C06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7112" y="436878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39">
              <a:extLst>
                <a:ext uri="{FF2B5EF4-FFF2-40B4-BE49-F238E27FC236}">
                  <a16:creationId xmlns:a16="http://schemas.microsoft.com/office/drawing/2014/main" id="{1299D3F6-3A96-F46F-65CB-800C92F6B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628" y="412623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7" name="Picture 45">
              <a:extLst>
                <a:ext uri="{FF2B5EF4-FFF2-40B4-BE49-F238E27FC236}">
                  <a16:creationId xmlns:a16="http://schemas.microsoft.com/office/drawing/2014/main" id="{06492A9E-2911-500A-089C-33595C82D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1139" y="422789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8" name="Picture 46">
              <a:extLst>
                <a:ext uri="{FF2B5EF4-FFF2-40B4-BE49-F238E27FC236}">
                  <a16:creationId xmlns:a16="http://schemas.microsoft.com/office/drawing/2014/main" id="{5636DBE0-BAA1-7B8D-1F64-D4E60E7B3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9847" y="4354162"/>
              <a:ext cx="215158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" name="Picture 47">
              <a:extLst>
                <a:ext uri="{FF2B5EF4-FFF2-40B4-BE49-F238E27FC236}">
                  <a16:creationId xmlns:a16="http://schemas.microsoft.com/office/drawing/2014/main" id="{56EDBB42-1FBF-0D1F-24E0-B7C21EA3C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154" y="4615338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" name="Picture 9">
              <a:extLst>
                <a:ext uri="{FF2B5EF4-FFF2-40B4-BE49-F238E27FC236}">
                  <a16:creationId xmlns:a16="http://schemas.microsoft.com/office/drawing/2014/main" id="{F21AC713-DA71-C7D2-A400-E27FEB8AD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516569" y="4713359"/>
              <a:ext cx="215860" cy="121091"/>
            </a:xfrm>
            <a:prstGeom prst="rect">
              <a:avLst/>
            </a:prstGeom>
          </p:spPr>
        </p:pic>
        <p:pic>
          <p:nvPicPr>
            <p:cNvPr id="181" name="Picture 16">
              <a:extLst>
                <a:ext uri="{FF2B5EF4-FFF2-40B4-BE49-F238E27FC236}">
                  <a16:creationId xmlns:a16="http://schemas.microsoft.com/office/drawing/2014/main" id="{C9360B73-710B-0AAB-9D08-0E429209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11253595" y="4458622"/>
              <a:ext cx="211993" cy="247544"/>
            </a:xfrm>
            <a:prstGeom prst="rect">
              <a:avLst/>
            </a:prstGeom>
          </p:spPr>
        </p:pic>
        <p:pic>
          <p:nvPicPr>
            <p:cNvPr id="182" name="Picture 39">
              <a:extLst>
                <a:ext uri="{FF2B5EF4-FFF2-40B4-BE49-F238E27FC236}">
                  <a16:creationId xmlns:a16="http://schemas.microsoft.com/office/drawing/2014/main" id="{5A03572D-3B24-D3D6-76D4-B4EE9DB83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2176" y="448037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30">
              <a:extLst>
                <a:ext uri="{FF2B5EF4-FFF2-40B4-BE49-F238E27FC236}">
                  <a16:creationId xmlns:a16="http://schemas.microsoft.com/office/drawing/2014/main" id="{F3C1300A-E393-330E-336C-D306C09D0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1140819" y="4715577"/>
              <a:ext cx="341465" cy="237113"/>
            </a:xfrm>
            <a:prstGeom prst="rect">
              <a:avLst/>
            </a:prstGeom>
          </p:spPr>
        </p:pic>
        <p:pic>
          <p:nvPicPr>
            <p:cNvPr id="184" name="Picture 22">
              <a:extLst>
                <a:ext uri="{FF2B5EF4-FFF2-40B4-BE49-F238E27FC236}">
                  <a16:creationId xmlns:a16="http://schemas.microsoft.com/office/drawing/2014/main" id="{7F8F4BB8-84E0-5CAC-9A05-BBC08A2F2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5758" y="475303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" name="Picture 12">
              <a:extLst>
                <a:ext uri="{FF2B5EF4-FFF2-40B4-BE49-F238E27FC236}">
                  <a16:creationId xmlns:a16="http://schemas.microsoft.com/office/drawing/2014/main" id="{21F46102-22AB-ADCB-82A6-1ABB910E0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0800692" y="4889736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" name="Picture 33">
              <a:extLst>
                <a:ext uri="{FF2B5EF4-FFF2-40B4-BE49-F238E27FC236}">
                  <a16:creationId xmlns:a16="http://schemas.microsoft.com/office/drawing/2014/main" id="{7BB75F26-41B9-F8E0-2E33-0ACF3446F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11042021" y="4861060"/>
              <a:ext cx="443410" cy="1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12">
              <a:extLst>
                <a:ext uri="{FF2B5EF4-FFF2-40B4-BE49-F238E27FC236}">
                  <a16:creationId xmlns:a16="http://schemas.microsoft.com/office/drawing/2014/main" id="{91718258-3E79-C0DE-7B58-43B8870A8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11531164" y="4675023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8" name="Picture 8">
              <a:extLst>
                <a:ext uri="{FF2B5EF4-FFF2-40B4-BE49-F238E27FC236}">
                  <a16:creationId xmlns:a16="http://schemas.microsoft.com/office/drawing/2014/main" id="{3F6AF25E-BADB-9D5C-754A-EE4EEDC6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11604745" y="4812295"/>
              <a:ext cx="258400" cy="157785"/>
            </a:xfrm>
            <a:prstGeom prst="rect">
              <a:avLst/>
            </a:prstGeom>
          </p:spPr>
        </p:pic>
        <p:pic>
          <p:nvPicPr>
            <p:cNvPr id="189" name="Picture 10">
              <a:extLst>
                <a:ext uri="{FF2B5EF4-FFF2-40B4-BE49-F238E27FC236}">
                  <a16:creationId xmlns:a16="http://schemas.microsoft.com/office/drawing/2014/main" id="{F7ABD39D-8EAE-AE62-1E33-80133B18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0280393" y="3844498"/>
              <a:ext cx="223595" cy="154962"/>
            </a:xfrm>
            <a:prstGeom prst="rect">
              <a:avLst/>
            </a:prstGeom>
          </p:spPr>
        </p:pic>
        <p:pic>
          <p:nvPicPr>
            <p:cNvPr id="190" name="Picture 19">
              <a:extLst>
                <a:ext uri="{FF2B5EF4-FFF2-40B4-BE49-F238E27FC236}">
                  <a16:creationId xmlns:a16="http://schemas.microsoft.com/office/drawing/2014/main" id="{A0A74333-43DE-CBE7-06CE-04E94A810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440" y="3918801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35">
              <a:extLst>
                <a:ext uri="{FF2B5EF4-FFF2-40B4-BE49-F238E27FC236}">
                  <a16:creationId xmlns:a16="http://schemas.microsoft.com/office/drawing/2014/main" id="{7FA37655-B9A3-546D-A309-4F438D68C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244" y="3883649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2" name="Picture 39">
              <a:extLst>
                <a:ext uri="{FF2B5EF4-FFF2-40B4-BE49-F238E27FC236}">
                  <a16:creationId xmlns:a16="http://schemas.microsoft.com/office/drawing/2014/main" id="{D81C0AFA-F30B-CA0A-9D24-87C0266A9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591" y="4457618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" name="Picture 45">
              <a:extLst>
                <a:ext uri="{FF2B5EF4-FFF2-40B4-BE49-F238E27FC236}">
                  <a16:creationId xmlns:a16="http://schemas.microsoft.com/office/drawing/2014/main" id="{0C013D78-2E2E-5D30-D3FA-F9A3E0053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0875" y="4564690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46">
              <a:extLst>
                <a:ext uri="{FF2B5EF4-FFF2-40B4-BE49-F238E27FC236}">
                  <a16:creationId xmlns:a16="http://schemas.microsoft.com/office/drawing/2014/main" id="{1BA2D3D3-EE3E-D7BB-366C-59CAACBF8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157" y="4983050"/>
              <a:ext cx="215158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" name="Picture 47">
              <a:extLst>
                <a:ext uri="{FF2B5EF4-FFF2-40B4-BE49-F238E27FC236}">
                  <a16:creationId xmlns:a16="http://schemas.microsoft.com/office/drawing/2014/main" id="{1411F4D0-0703-5067-9BBF-5C057D7C0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19" y="4865982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" name="Picture 48">
              <a:extLst>
                <a:ext uri="{FF2B5EF4-FFF2-40B4-BE49-F238E27FC236}">
                  <a16:creationId xmlns:a16="http://schemas.microsoft.com/office/drawing/2014/main" id="{7B2B22C9-8411-3E91-33DB-CDF6DD932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7917" y="4959560"/>
              <a:ext cx="273166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44">
              <a:extLst>
                <a:ext uri="{FF2B5EF4-FFF2-40B4-BE49-F238E27FC236}">
                  <a16:creationId xmlns:a16="http://schemas.microsoft.com/office/drawing/2014/main" id="{52DA8D21-D8E8-6F40-50E1-57C4A65C2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879018" y="381111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8" name="Picture 12">
              <a:extLst>
                <a:ext uri="{FF2B5EF4-FFF2-40B4-BE49-F238E27FC236}">
                  <a16:creationId xmlns:a16="http://schemas.microsoft.com/office/drawing/2014/main" id="{F53612E3-AB38-9F48-6094-1F94EDBED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9616215" y="4185000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9" name="Picture 44">
              <a:extLst>
                <a:ext uri="{FF2B5EF4-FFF2-40B4-BE49-F238E27FC236}">
                  <a16:creationId xmlns:a16="http://schemas.microsoft.com/office/drawing/2014/main" id="{467CCB63-543A-3716-FA7D-FB9D49C65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06" y="508247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0" name="Picture 19">
              <a:extLst>
                <a:ext uri="{FF2B5EF4-FFF2-40B4-BE49-F238E27FC236}">
                  <a16:creationId xmlns:a16="http://schemas.microsoft.com/office/drawing/2014/main" id="{B3C20CAB-B51C-DDAC-FD66-3D18F7C25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553" y="481124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" name="Picture 21">
              <a:extLst>
                <a:ext uri="{FF2B5EF4-FFF2-40B4-BE49-F238E27FC236}">
                  <a16:creationId xmlns:a16="http://schemas.microsoft.com/office/drawing/2014/main" id="{CD1D8B40-0916-819B-451F-3295C1866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598821" y="4958946"/>
              <a:ext cx="247852" cy="172744"/>
            </a:xfrm>
            <a:prstGeom prst="rect">
              <a:avLst/>
            </a:prstGeom>
          </p:spPr>
        </p:pic>
        <p:pic>
          <p:nvPicPr>
            <p:cNvPr id="202" name="Picture 47">
              <a:extLst>
                <a:ext uri="{FF2B5EF4-FFF2-40B4-BE49-F238E27FC236}">
                  <a16:creationId xmlns:a16="http://schemas.microsoft.com/office/drawing/2014/main" id="{CDE7AB37-45E4-4853-7CF8-D011ABFC8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7180" y="4991882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9">
              <a:extLst>
                <a:ext uri="{FF2B5EF4-FFF2-40B4-BE49-F238E27FC236}">
                  <a16:creationId xmlns:a16="http://schemas.microsoft.com/office/drawing/2014/main" id="{89BE6069-986C-2F76-4645-EE17BB9B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506595" y="5089903"/>
              <a:ext cx="215860" cy="121091"/>
            </a:xfrm>
            <a:prstGeom prst="rect">
              <a:avLst/>
            </a:prstGeom>
          </p:spPr>
        </p:pic>
        <p:pic>
          <p:nvPicPr>
            <p:cNvPr id="204" name="Picture 39">
              <a:extLst>
                <a:ext uri="{FF2B5EF4-FFF2-40B4-BE49-F238E27FC236}">
                  <a16:creationId xmlns:a16="http://schemas.microsoft.com/office/drawing/2014/main" id="{549E0941-DC0C-85C1-8830-9BC17CA5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5491" y="5037978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30">
              <a:extLst>
                <a:ext uri="{FF2B5EF4-FFF2-40B4-BE49-F238E27FC236}">
                  <a16:creationId xmlns:a16="http://schemas.microsoft.com/office/drawing/2014/main" id="{4AC4970D-73E9-A884-A5ED-9FC262C7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9820629" y="4368658"/>
              <a:ext cx="341465" cy="237113"/>
            </a:xfrm>
            <a:prstGeom prst="rect">
              <a:avLst/>
            </a:prstGeom>
          </p:spPr>
        </p:pic>
        <p:pic>
          <p:nvPicPr>
            <p:cNvPr id="206" name="Picture 44">
              <a:extLst>
                <a:ext uri="{FF2B5EF4-FFF2-40B4-BE49-F238E27FC236}">
                  <a16:creationId xmlns:a16="http://schemas.microsoft.com/office/drawing/2014/main" id="{ACE06C0D-F4E6-121C-BFDF-A783CD165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102191" y="4615126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9">
              <a:extLst>
                <a:ext uri="{FF2B5EF4-FFF2-40B4-BE49-F238E27FC236}">
                  <a16:creationId xmlns:a16="http://schemas.microsoft.com/office/drawing/2014/main" id="{EBCB272F-0186-CD3D-1DA2-791CB682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1297780" y="4117263"/>
              <a:ext cx="215860" cy="121091"/>
            </a:xfrm>
            <a:prstGeom prst="rect">
              <a:avLst/>
            </a:prstGeom>
          </p:spPr>
        </p:pic>
        <p:pic>
          <p:nvPicPr>
            <p:cNvPr id="208" name="Picture 10">
              <a:extLst>
                <a:ext uri="{FF2B5EF4-FFF2-40B4-BE49-F238E27FC236}">
                  <a16:creationId xmlns:a16="http://schemas.microsoft.com/office/drawing/2014/main" id="{39BBA6F7-2AA3-5427-FAF5-29C2D1D45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9819323" y="4296129"/>
              <a:ext cx="223595" cy="154962"/>
            </a:xfrm>
            <a:prstGeom prst="rect">
              <a:avLst/>
            </a:prstGeom>
          </p:spPr>
        </p:pic>
        <p:pic>
          <p:nvPicPr>
            <p:cNvPr id="209" name="Picture 19">
              <a:extLst>
                <a:ext uri="{FF2B5EF4-FFF2-40B4-BE49-F238E27FC236}">
                  <a16:creationId xmlns:a16="http://schemas.microsoft.com/office/drawing/2014/main" id="{911CA0DC-DC9A-0FF9-4E51-19C23C24A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338" y="4343896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">
              <a:extLst>
                <a:ext uri="{FF2B5EF4-FFF2-40B4-BE49-F238E27FC236}">
                  <a16:creationId xmlns:a16="http://schemas.microsoft.com/office/drawing/2014/main" id="{0CA16F84-D8A0-75ED-3920-F0BDB32EF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684" y="4265234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 47">
              <a:extLst>
                <a:ext uri="{FF2B5EF4-FFF2-40B4-BE49-F238E27FC236}">
                  <a16:creationId xmlns:a16="http://schemas.microsoft.com/office/drawing/2014/main" id="{3E2614B3-6D34-FD9F-17C6-A4AF13B6E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8965" y="4524535"/>
              <a:ext cx="206016" cy="19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" name="Picture 9">
              <a:extLst>
                <a:ext uri="{FF2B5EF4-FFF2-40B4-BE49-F238E27FC236}">
                  <a16:creationId xmlns:a16="http://schemas.microsoft.com/office/drawing/2014/main" id="{01D2FD0D-380B-B90F-F904-BC006020E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858380" y="4622556"/>
              <a:ext cx="215860" cy="121091"/>
            </a:xfrm>
            <a:prstGeom prst="rect">
              <a:avLst/>
            </a:prstGeom>
          </p:spPr>
        </p:pic>
        <p:pic>
          <p:nvPicPr>
            <p:cNvPr id="213" name="Picture 16">
              <a:extLst>
                <a:ext uri="{FF2B5EF4-FFF2-40B4-BE49-F238E27FC236}">
                  <a16:creationId xmlns:a16="http://schemas.microsoft.com/office/drawing/2014/main" id="{94AEA283-5BB1-FD36-65D0-441DD9254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9595406" y="4367819"/>
              <a:ext cx="211993" cy="247544"/>
            </a:xfrm>
            <a:prstGeom prst="rect">
              <a:avLst/>
            </a:prstGeom>
          </p:spPr>
        </p:pic>
        <p:pic>
          <p:nvPicPr>
            <p:cNvPr id="214" name="Picture 17">
              <a:extLst>
                <a:ext uri="{FF2B5EF4-FFF2-40B4-BE49-F238E27FC236}">
                  <a16:creationId xmlns:a16="http://schemas.microsoft.com/office/drawing/2014/main" id="{D7603505-EE7E-E6A7-E3EF-80C2BE287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659859" y="4540462"/>
              <a:ext cx="265080" cy="223270"/>
            </a:xfrm>
            <a:prstGeom prst="rect">
              <a:avLst/>
            </a:prstGeom>
          </p:spPr>
        </p:pic>
        <p:pic>
          <p:nvPicPr>
            <p:cNvPr id="215" name="Picture 22">
              <a:extLst>
                <a:ext uri="{FF2B5EF4-FFF2-40B4-BE49-F238E27FC236}">
                  <a16:creationId xmlns:a16="http://schemas.microsoft.com/office/drawing/2014/main" id="{74F1BE7D-96BF-A75A-B338-B4F607EC0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2235" y="3878873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39">
              <a:extLst>
                <a:ext uri="{FF2B5EF4-FFF2-40B4-BE49-F238E27FC236}">
                  <a16:creationId xmlns:a16="http://schemas.microsoft.com/office/drawing/2014/main" id="{692DA9FE-A4A1-7EAC-750B-66E34D472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418" y="400140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30">
              <a:extLst>
                <a:ext uri="{FF2B5EF4-FFF2-40B4-BE49-F238E27FC236}">
                  <a16:creationId xmlns:a16="http://schemas.microsoft.com/office/drawing/2014/main" id="{11CB62E4-C54A-1AF9-29E2-1D236343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10320011" y="3991667"/>
              <a:ext cx="341465" cy="237113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AFCBDA1E-6BE9-E86A-1DFE-B843684836DE}"/>
              </a:ext>
            </a:extLst>
          </p:cNvPr>
          <p:cNvGrpSpPr/>
          <p:nvPr/>
        </p:nvGrpSpPr>
        <p:grpSpPr>
          <a:xfrm>
            <a:off x="3297325" y="4092032"/>
            <a:ext cx="2293561" cy="906646"/>
            <a:chOff x="3284241" y="4045392"/>
            <a:chExt cx="2301739" cy="943169"/>
          </a:xfrm>
        </p:grpSpPr>
        <p:pic>
          <p:nvPicPr>
            <p:cNvPr id="229" name="Picture 30">
              <a:extLst>
                <a:ext uri="{FF2B5EF4-FFF2-40B4-BE49-F238E27FC236}">
                  <a16:creationId xmlns:a16="http://schemas.microsoft.com/office/drawing/2014/main" id="{734AA4F2-E90D-048D-7284-8FE9E3D87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233" name="Picture 13">
              <a:extLst>
                <a:ext uri="{FF2B5EF4-FFF2-40B4-BE49-F238E27FC236}">
                  <a16:creationId xmlns:a16="http://schemas.microsoft.com/office/drawing/2014/main" id="{C3AC7D4F-C258-4579-D0AE-EACBC38A7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22">
              <a:extLst>
                <a:ext uri="{FF2B5EF4-FFF2-40B4-BE49-F238E27FC236}">
                  <a16:creationId xmlns:a16="http://schemas.microsoft.com/office/drawing/2014/main" id="{98BEA48C-1ECC-D8DF-0A9F-7961D3AC3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Picture 30">
              <a:extLst>
                <a:ext uri="{FF2B5EF4-FFF2-40B4-BE49-F238E27FC236}">
                  <a16:creationId xmlns:a16="http://schemas.microsoft.com/office/drawing/2014/main" id="{69009B71-8F84-1D65-3183-0C23AC7E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242" name="Picture 28">
              <a:extLst>
                <a:ext uri="{FF2B5EF4-FFF2-40B4-BE49-F238E27FC236}">
                  <a16:creationId xmlns:a16="http://schemas.microsoft.com/office/drawing/2014/main" id="{9C550C3C-C129-5853-E89E-8891BF7FE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Picture 24">
              <a:extLst>
                <a:ext uri="{FF2B5EF4-FFF2-40B4-BE49-F238E27FC236}">
                  <a16:creationId xmlns:a16="http://schemas.microsoft.com/office/drawing/2014/main" id="{348C1936-D0D1-AA19-C5F1-F96112789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2">
              <a:extLst>
                <a:ext uri="{FF2B5EF4-FFF2-40B4-BE49-F238E27FC236}">
                  <a16:creationId xmlns:a16="http://schemas.microsoft.com/office/drawing/2014/main" id="{D880DACD-A640-5617-7CF2-48DE4CDBA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3">
              <a:extLst>
                <a:ext uri="{FF2B5EF4-FFF2-40B4-BE49-F238E27FC236}">
                  <a16:creationId xmlns:a16="http://schemas.microsoft.com/office/drawing/2014/main" id="{BC9D1E86-9926-70A0-5754-8A602003A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 9">
              <a:extLst>
                <a:ext uri="{FF2B5EF4-FFF2-40B4-BE49-F238E27FC236}">
                  <a16:creationId xmlns:a16="http://schemas.microsoft.com/office/drawing/2014/main" id="{4BC283EF-9500-6B47-F31F-15002A03E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254" name="Picture 10">
              <a:extLst>
                <a:ext uri="{FF2B5EF4-FFF2-40B4-BE49-F238E27FC236}">
                  <a16:creationId xmlns:a16="http://schemas.microsoft.com/office/drawing/2014/main" id="{4E3AB17B-45EB-855E-9253-8A0FF0465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255" name="Picture 11">
              <a:extLst>
                <a:ext uri="{FF2B5EF4-FFF2-40B4-BE49-F238E27FC236}">
                  <a16:creationId xmlns:a16="http://schemas.microsoft.com/office/drawing/2014/main" id="{B67A7E45-F406-81D8-4906-326466756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" name="Picture 13">
              <a:extLst>
                <a:ext uri="{FF2B5EF4-FFF2-40B4-BE49-F238E27FC236}">
                  <a16:creationId xmlns:a16="http://schemas.microsoft.com/office/drawing/2014/main" id="{04EA4FB8-9A15-F5ED-A053-A57E4759D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14">
              <a:extLst>
                <a:ext uri="{FF2B5EF4-FFF2-40B4-BE49-F238E27FC236}">
                  <a16:creationId xmlns:a16="http://schemas.microsoft.com/office/drawing/2014/main" id="{5332AA6F-0372-69F7-031B-0911CD4C0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15">
              <a:extLst>
                <a:ext uri="{FF2B5EF4-FFF2-40B4-BE49-F238E27FC236}">
                  <a16:creationId xmlns:a16="http://schemas.microsoft.com/office/drawing/2014/main" id="{BA70E768-F163-3202-9B2B-1208F139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260" name="Picture 16">
              <a:extLst>
                <a:ext uri="{FF2B5EF4-FFF2-40B4-BE49-F238E27FC236}">
                  <a16:creationId xmlns:a16="http://schemas.microsoft.com/office/drawing/2014/main" id="{B8D74480-3879-6640-76B6-3D24A6F9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261" name="Picture 17">
              <a:extLst>
                <a:ext uri="{FF2B5EF4-FFF2-40B4-BE49-F238E27FC236}">
                  <a16:creationId xmlns:a16="http://schemas.microsoft.com/office/drawing/2014/main" id="{7FF9A6DE-9F85-DA0B-ECCD-BBDFC34DB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262" name="Picture 18">
              <a:extLst>
                <a:ext uri="{FF2B5EF4-FFF2-40B4-BE49-F238E27FC236}">
                  <a16:creationId xmlns:a16="http://schemas.microsoft.com/office/drawing/2014/main" id="{1C2B2ADF-EC05-0393-7334-1A795940D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4" name="Picture 20">
              <a:extLst>
                <a:ext uri="{FF2B5EF4-FFF2-40B4-BE49-F238E27FC236}">
                  <a16:creationId xmlns:a16="http://schemas.microsoft.com/office/drawing/2014/main" id="{1C043B39-4B2D-70AE-E187-14E64942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266" name="Picture 22">
              <a:extLst>
                <a:ext uri="{FF2B5EF4-FFF2-40B4-BE49-F238E27FC236}">
                  <a16:creationId xmlns:a16="http://schemas.microsoft.com/office/drawing/2014/main" id="{5EF6487C-6DEB-C846-776F-B8D8FFBEA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7" name="Picture 23">
              <a:extLst>
                <a:ext uri="{FF2B5EF4-FFF2-40B4-BE49-F238E27FC236}">
                  <a16:creationId xmlns:a16="http://schemas.microsoft.com/office/drawing/2014/main" id="{8AD0F99E-D77F-B233-9790-427169036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0" name="Picture 26">
              <a:extLst>
                <a:ext uri="{FF2B5EF4-FFF2-40B4-BE49-F238E27FC236}">
                  <a16:creationId xmlns:a16="http://schemas.microsoft.com/office/drawing/2014/main" id="{5CC439BB-F4EF-81FC-AEB8-F11E4463B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1" name="Picture 27">
              <a:extLst>
                <a:ext uri="{FF2B5EF4-FFF2-40B4-BE49-F238E27FC236}">
                  <a16:creationId xmlns:a16="http://schemas.microsoft.com/office/drawing/2014/main" id="{E8B68D9A-DEFD-D316-F9F5-6F41E004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272" name="Picture 28">
              <a:extLst>
                <a:ext uri="{FF2B5EF4-FFF2-40B4-BE49-F238E27FC236}">
                  <a16:creationId xmlns:a16="http://schemas.microsoft.com/office/drawing/2014/main" id="{47742904-3034-2E44-3B81-8E9D58475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3" name="Picture 29">
              <a:extLst>
                <a:ext uri="{FF2B5EF4-FFF2-40B4-BE49-F238E27FC236}">
                  <a16:creationId xmlns:a16="http://schemas.microsoft.com/office/drawing/2014/main" id="{64977554-CB3B-01D3-2F5C-3D550A02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274" name="Picture 30">
              <a:extLst>
                <a:ext uri="{FF2B5EF4-FFF2-40B4-BE49-F238E27FC236}">
                  <a16:creationId xmlns:a16="http://schemas.microsoft.com/office/drawing/2014/main" id="{79B9A4E3-0716-87EB-DDE3-61331C5B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276" name="Picture 32">
              <a:extLst>
                <a:ext uri="{FF2B5EF4-FFF2-40B4-BE49-F238E27FC236}">
                  <a16:creationId xmlns:a16="http://schemas.microsoft.com/office/drawing/2014/main" id="{A84F9B49-B7B7-11CC-A5A6-86385CF21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279" name="Picture 36">
              <a:extLst>
                <a:ext uri="{FF2B5EF4-FFF2-40B4-BE49-F238E27FC236}">
                  <a16:creationId xmlns:a16="http://schemas.microsoft.com/office/drawing/2014/main" id="{3442CD83-5892-FB20-E5F6-D89A7B54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1" name="Picture 38">
              <a:extLst>
                <a:ext uri="{FF2B5EF4-FFF2-40B4-BE49-F238E27FC236}">
                  <a16:creationId xmlns:a16="http://schemas.microsoft.com/office/drawing/2014/main" id="{70E1BA6D-6817-20E3-AD34-24B78E4A5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2" name="Picture 39">
              <a:extLst>
                <a:ext uri="{FF2B5EF4-FFF2-40B4-BE49-F238E27FC236}">
                  <a16:creationId xmlns:a16="http://schemas.microsoft.com/office/drawing/2014/main" id="{7285AEB0-CE4C-7F7B-308A-2B7E17623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3" name="Picture 40">
              <a:extLst>
                <a:ext uri="{FF2B5EF4-FFF2-40B4-BE49-F238E27FC236}">
                  <a16:creationId xmlns:a16="http://schemas.microsoft.com/office/drawing/2014/main" id="{E4975FE8-7038-7E0B-B7BC-A0E3429DF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4" name="Picture 41">
              <a:extLst>
                <a:ext uri="{FF2B5EF4-FFF2-40B4-BE49-F238E27FC236}">
                  <a16:creationId xmlns:a16="http://schemas.microsoft.com/office/drawing/2014/main" id="{A5C253A0-73A4-7A9C-14C6-AE8890EAD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5" name="Picture 44">
              <a:extLst>
                <a:ext uri="{FF2B5EF4-FFF2-40B4-BE49-F238E27FC236}">
                  <a16:creationId xmlns:a16="http://schemas.microsoft.com/office/drawing/2014/main" id="{F726AB72-C039-DDE7-E5F5-DFF956C00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45">
              <a:extLst>
                <a:ext uri="{FF2B5EF4-FFF2-40B4-BE49-F238E27FC236}">
                  <a16:creationId xmlns:a16="http://schemas.microsoft.com/office/drawing/2014/main" id="{A8E7085E-4673-BF8F-91A2-28F04B480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46">
              <a:extLst>
                <a:ext uri="{FF2B5EF4-FFF2-40B4-BE49-F238E27FC236}">
                  <a16:creationId xmlns:a16="http://schemas.microsoft.com/office/drawing/2014/main" id="{137BEA72-A148-C26F-918F-3CA075EFC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9" name="Picture 48">
              <a:extLst>
                <a:ext uri="{FF2B5EF4-FFF2-40B4-BE49-F238E27FC236}">
                  <a16:creationId xmlns:a16="http://schemas.microsoft.com/office/drawing/2014/main" id="{3B3A0938-A3BD-0BC0-F8F2-5AE28E1E5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4" name="Picture 14">
              <a:extLst>
                <a:ext uri="{FF2B5EF4-FFF2-40B4-BE49-F238E27FC236}">
                  <a16:creationId xmlns:a16="http://schemas.microsoft.com/office/drawing/2014/main" id="{6D83D836-ECDC-0B54-88BD-D9EA41CC6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" name="Picture 38">
              <a:extLst>
                <a:ext uri="{FF2B5EF4-FFF2-40B4-BE49-F238E27FC236}">
                  <a16:creationId xmlns:a16="http://schemas.microsoft.com/office/drawing/2014/main" id="{78DC0B0F-8C8B-1EDF-12DA-43169065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4" name="Picture 44">
              <a:extLst>
                <a:ext uri="{FF2B5EF4-FFF2-40B4-BE49-F238E27FC236}">
                  <a16:creationId xmlns:a16="http://schemas.microsoft.com/office/drawing/2014/main" id="{29959A63-E82B-6431-15CD-DEF3D45D8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5" name="Picture 22">
              <a:extLst>
                <a:ext uri="{FF2B5EF4-FFF2-40B4-BE49-F238E27FC236}">
                  <a16:creationId xmlns:a16="http://schemas.microsoft.com/office/drawing/2014/main" id="{11E158D5-6BCE-C426-1AF8-AC10D9733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6" name="Picture 12">
              <a:extLst>
                <a:ext uri="{FF2B5EF4-FFF2-40B4-BE49-F238E27FC236}">
                  <a16:creationId xmlns:a16="http://schemas.microsoft.com/office/drawing/2014/main" id="{A4EA9824-BF3A-D313-D608-1811A48B7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" name="Picture 44">
              <a:extLst>
                <a:ext uri="{FF2B5EF4-FFF2-40B4-BE49-F238E27FC236}">
                  <a16:creationId xmlns:a16="http://schemas.microsoft.com/office/drawing/2014/main" id="{D655475A-738D-F0A1-BE65-667870A62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8">
              <a:extLst>
                <a:ext uri="{FF2B5EF4-FFF2-40B4-BE49-F238E27FC236}">
                  <a16:creationId xmlns:a16="http://schemas.microsoft.com/office/drawing/2014/main" id="{102FC24D-7706-D3F5-EEDC-00D42769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309" name="Picture 9">
              <a:extLst>
                <a:ext uri="{FF2B5EF4-FFF2-40B4-BE49-F238E27FC236}">
                  <a16:creationId xmlns:a16="http://schemas.microsoft.com/office/drawing/2014/main" id="{9EF9F5D8-4A7F-3E5F-0112-0E206654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310" name="Picture 10">
              <a:extLst>
                <a:ext uri="{FF2B5EF4-FFF2-40B4-BE49-F238E27FC236}">
                  <a16:creationId xmlns:a16="http://schemas.microsoft.com/office/drawing/2014/main" id="{ADEF3826-3D82-3D4A-91F8-7CAD49DA9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311" name="Picture 21">
              <a:extLst>
                <a:ext uri="{FF2B5EF4-FFF2-40B4-BE49-F238E27FC236}">
                  <a16:creationId xmlns:a16="http://schemas.microsoft.com/office/drawing/2014/main" id="{F7EF8520-C215-E534-1A87-4AD09703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312" name="Picture 39">
              <a:extLst>
                <a:ext uri="{FF2B5EF4-FFF2-40B4-BE49-F238E27FC236}">
                  <a16:creationId xmlns:a16="http://schemas.microsoft.com/office/drawing/2014/main" id="{B14E6FC7-FC68-7083-28C5-8464865D1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" name="Picture 45">
              <a:extLst>
                <a:ext uri="{FF2B5EF4-FFF2-40B4-BE49-F238E27FC236}">
                  <a16:creationId xmlns:a16="http://schemas.microsoft.com/office/drawing/2014/main" id="{E6FD7010-BD04-90B2-5CE5-C94CD94A9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4" name="Picture 39">
              <a:extLst>
                <a:ext uri="{FF2B5EF4-FFF2-40B4-BE49-F238E27FC236}">
                  <a16:creationId xmlns:a16="http://schemas.microsoft.com/office/drawing/2014/main" id="{C3EF5A48-B13B-1E65-E22C-C3106E66B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5" name="Picture 30">
              <a:extLst>
                <a:ext uri="{FF2B5EF4-FFF2-40B4-BE49-F238E27FC236}">
                  <a16:creationId xmlns:a16="http://schemas.microsoft.com/office/drawing/2014/main" id="{A0B66A4E-6E9C-C63E-F491-30E9D94D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316" name="Picture 22">
              <a:extLst>
                <a:ext uri="{FF2B5EF4-FFF2-40B4-BE49-F238E27FC236}">
                  <a16:creationId xmlns:a16="http://schemas.microsoft.com/office/drawing/2014/main" id="{9794CF11-01E1-3CA1-973C-A8894332F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" name="Picture 12">
              <a:extLst>
                <a:ext uri="{FF2B5EF4-FFF2-40B4-BE49-F238E27FC236}">
                  <a16:creationId xmlns:a16="http://schemas.microsoft.com/office/drawing/2014/main" id="{BEBFDD95-1DEF-38AF-1D37-D83028250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0" name="Picture 8">
              <a:extLst>
                <a:ext uri="{FF2B5EF4-FFF2-40B4-BE49-F238E27FC236}">
                  <a16:creationId xmlns:a16="http://schemas.microsoft.com/office/drawing/2014/main" id="{9F219CD6-3BB6-FF67-7B6F-C3431422A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321" name="Picture 10">
              <a:extLst>
                <a:ext uri="{FF2B5EF4-FFF2-40B4-BE49-F238E27FC236}">
                  <a16:creationId xmlns:a16="http://schemas.microsoft.com/office/drawing/2014/main" id="{E018AC4E-25E2-61FE-80B6-79F826713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322" name="Picture 19">
              <a:extLst>
                <a:ext uri="{FF2B5EF4-FFF2-40B4-BE49-F238E27FC236}">
                  <a16:creationId xmlns:a16="http://schemas.microsoft.com/office/drawing/2014/main" id="{BA74C8B7-030E-70C0-C0F8-C991AF25F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4" name="Picture 26">
              <a:extLst>
                <a:ext uri="{FF2B5EF4-FFF2-40B4-BE49-F238E27FC236}">
                  <a16:creationId xmlns:a16="http://schemas.microsoft.com/office/drawing/2014/main" id="{79B4FD86-0168-4992-9ECA-DB4667B40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5" name="Picture 39">
              <a:extLst>
                <a:ext uri="{FF2B5EF4-FFF2-40B4-BE49-F238E27FC236}">
                  <a16:creationId xmlns:a16="http://schemas.microsoft.com/office/drawing/2014/main" id="{E5C5DED2-C4A0-88B2-99DF-9072D0D3D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6" name="Picture 45">
              <a:extLst>
                <a:ext uri="{FF2B5EF4-FFF2-40B4-BE49-F238E27FC236}">
                  <a16:creationId xmlns:a16="http://schemas.microsoft.com/office/drawing/2014/main" id="{6F22A4BE-7C4B-D76B-DBF5-5734E89FE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" name="Picture 9">
              <a:extLst>
                <a:ext uri="{FF2B5EF4-FFF2-40B4-BE49-F238E27FC236}">
                  <a16:creationId xmlns:a16="http://schemas.microsoft.com/office/drawing/2014/main" id="{2551F26B-FE32-9618-BA7C-6A516E72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329" name="Picture 22">
              <a:extLst>
                <a:ext uri="{FF2B5EF4-FFF2-40B4-BE49-F238E27FC236}">
                  <a16:creationId xmlns:a16="http://schemas.microsoft.com/office/drawing/2014/main" id="{844B005E-177E-C954-0960-648350908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" name="Picture 39">
              <a:extLst>
                <a:ext uri="{FF2B5EF4-FFF2-40B4-BE49-F238E27FC236}">
                  <a16:creationId xmlns:a16="http://schemas.microsoft.com/office/drawing/2014/main" id="{40B49B60-B120-0389-3001-B2A63E88D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2" name="Picture 30">
              <a:extLst>
                <a:ext uri="{FF2B5EF4-FFF2-40B4-BE49-F238E27FC236}">
                  <a16:creationId xmlns:a16="http://schemas.microsoft.com/office/drawing/2014/main" id="{701CF08C-51F4-B948-57F9-11B0EC3D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333" name="Picture 44">
              <a:extLst>
                <a:ext uri="{FF2B5EF4-FFF2-40B4-BE49-F238E27FC236}">
                  <a16:creationId xmlns:a16="http://schemas.microsoft.com/office/drawing/2014/main" id="{12911CAE-7ACE-9C6F-E731-BB1E1589F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6" name="Picture 12">
              <a:extLst>
                <a:ext uri="{FF2B5EF4-FFF2-40B4-BE49-F238E27FC236}">
                  <a16:creationId xmlns:a16="http://schemas.microsoft.com/office/drawing/2014/main" id="{2E5368BE-B13A-250C-9168-85F7AB3C2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" name="Picture 9">
              <a:extLst>
                <a:ext uri="{FF2B5EF4-FFF2-40B4-BE49-F238E27FC236}">
                  <a16:creationId xmlns:a16="http://schemas.microsoft.com/office/drawing/2014/main" id="{28A5B883-E92A-AC39-8A34-0D7E9542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343" name="Picture 39">
              <a:extLst>
                <a:ext uri="{FF2B5EF4-FFF2-40B4-BE49-F238E27FC236}">
                  <a16:creationId xmlns:a16="http://schemas.microsoft.com/office/drawing/2014/main" id="{29F818CD-736A-A7B3-CC41-44BB3EEC4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4" name="Picture 45">
              <a:extLst>
                <a:ext uri="{FF2B5EF4-FFF2-40B4-BE49-F238E27FC236}">
                  <a16:creationId xmlns:a16="http://schemas.microsoft.com/office/drawing/2014/main" id="{1562CD68-FD63-22C8-40EF-FEAC547FF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10">
              <a:extLst>
                <a:ext uri="{FF2B5EF4-FFF2-40B4-BE49-F238E27FC236}">
                  <a16:creationId xmlns:a16="http://schemas.microsoft.com/office/drawing/2014/main" id="{A607E8CE-D3DB-9E56-1075-8B062CDD2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357" name="Picture 19">
              <a:extLst>
                <a:ext uri="{FF2B5EF4-FFF2-40B4-BE49-F238E27FC236}">
                  <a16:creationId xmlns:a16="http://schemas.microsoft.com/office/drawing/2014/main" id="{525429DF-87EC-40B2-BFB4-9BB827826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" name="Picture 35">
              <a:extLst>
                <a:ext uri="{FF2B5EF4-FFF2-40B4-BE49-F238E27FC236}">
                  <a16:creationId xmlns:a16="http://schemas.microsoft.com/office/drawing/2014/main" id="{FE76FFCC-F946-71E9-378C-ED77B319E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" name="Picture 44">
              <a:extLst>
                <a:ext uri="{FF2B5EF4-FFF2-40B4-BE49-F238E27FC236}">
                  <a16:creationId xmlns:a16="http://schemas.microsoft.com/office/drawing/2014/main" id="{030ABBB0-0017-7A1E-ED97-BB726E4F7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12">
              <a:extLst>
                <a:ext uri="{FF2B5EF4-FFF2-40B4-BE49-F238E27FC236}">
                  <a16:creationId xmlns:a16="http://schemas.microsoft.com/office/drawing/2014/main" id="{170D7015-E478-CB1F-B1E0-EEFB07600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30">
              <a:extLst>
                <a:ext uri="{FF2B5EF4-FFF2-40B4-BE49-F238E27FC236}">
                  <a16:creationId xmlns:a16="http://schemas.microsoft.com/office/drawing/2014/main" id="{D6EF353F-0174-0EF9-6874-E901D296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374" name="Picture 9">
              <a:extLst>
                <a:ext uri="{FF2B5EF4-FFF2-40B4-BE49-F238E27FC236}">
                  <a16:creationId xmlns:a16="http://schemas.microsoft.com/office/drawing/2014/main" id="{E7D43C3A-B262-DA42-EFB3-FE114DC7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375" name="Picture 10">
              <a:extLst>
                <a:ext uri="{FF2B5EF4-FFF2-40B4-BE49-F238E27FC236}">
                  <a16:creationId xmlns:a16="http://schemas.microsoft.com/office/drawing/2014/main" id="{166DA0D0-381D-B6A9-7624-87579D48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377" name="Picture 35">
              <a:extLst>
                <a:ext uri="{FF2B5EF4-FFF2-40B4-BE49-F238E27FC236}">
                  <a16:creationId xmlns:a16="http://schemas.microsoft.com/office/drawing/2014/main" id="{CF577845-AD91-9E9A-5B88-2918103C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2" name="Picture 22">
              <a:extLst>
                <a:ext uri="{FF2B5EF4-FFF2-40B4-BE49-F238E27FC236}">
                  <a16:creationId xmlns:a16="http://schemas.microsoft.com/office/drawing/2014/main" id="{71D252C0-1436-3A05-6710-A3B62D580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39">
              <a:extLst>
                <a:ext uri="{FF2B5EF4-FFF2-40B4-BE49-F238E27FC236}">
                  <a16:creationId xmlns:a16="http://schemas.microsoft.com/office/drawing/2014/main" id="{47385F30-43D6-9ACA-F60C-561F7D28F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4" name="Picture 30">
              <a:extLst>
                <a:ext uri="{FF2B5EF4-FFF2-40B4-BE49-F238E27FC236}">
                  <a16:creationId xmlns:a16="http://schemas.microsoft.com/office/drawing/2014/main" id="{F0264D71-95A5-CAE1-BB2A-F8C9459A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7812951A-BF78-0679-6382-46E953C5386B}"/>
              </a:ext>
            </a:extLst>
          </p:cNvPr>
          <p:cNvGrpSpPr>
            <a:grpSpLocks noChangeAspect="1"/>
          </p:cNvGrpSpPr>
          <p:nvPr/>
        </p:nvGrpSpPr>
        <p:grpSpPr>
          <a:xfrm>
            <a:off x="6012741" y="3735729"/>
            <a:ext cx="2596924" cy="3122271"/>
            <a:chOff x="8184524" y="2086545"/>
            <a:chExt cx="3187435" cy="3387037"/>
          </a:xfrm>
        </p:grpSpPr>
        <p:sp>
          <p:nvSpPr>
            <p:cNvPr id="387" name="Freeform: Shape 345">
              <a:extLst>
                <a:ext uri="{FF2B5EF4-FFF2-40B4-BE49-F238E27FC236}">
                  <a16:creationId xmlns:a16="http://schemas.microsoft.com/office/drawing/2014/main" id="{9AC7CFBD-594A-C062-13B5-F23C6EEE6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88" name="Freeform: Shape 2">
              <a:extLst>
                <a:ext uri="{FF2B5EF4-FFF2-40B4-BE49-F238E27FC236}">
                  <a16:creationId xmlns:a16="http://schemas.microsoft.com/office/drawing/2014/main" id="{3427AE82-6B96-DE0D-75C3-6AFA0EF80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89" name="Freeform: Shape 6">
              <a:extLst>
                <a:ext uri="{FF2B5EF4-FFF2-40B4-BE49-F238E27FC236}">
                  <a16:creationId xmlns:a16="http://schemas.microsoft.com/office/drawing/2014/main" id="{1A4D2F52-30D4-3E9B-38FB-99ED99D60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0" name="Freeform: Shape 7">
              <a:extLst>
                <a:ext uri="{FF2B5EF4-FFF2-40B4-BE49-F238E27FC236}">
                  <a16:creationId xmlns:a16="http://schemas.microsoft.com/office/drawing/2014/main" id="{38B12F2A-79E6-D004-5785-4AAE1CE0E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1" name="Freeform: Shape 8">
              <a:extLst>
                <a:ext uri="{FF2B5EF4-FFF2-40B4-BE49-F238E27FC236}">
                  <a16:creationId xmlns:a16="http://schemas.microsoft.com/office/drawing/2014/main" id="{63E104FA-56B9-28C2-F931-222CDF2D0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2" name="Freeform: Shape 345">
              <a:extLst>
                <a:ext uri="{FF2B5EF4-FFF2-40B4-BE49-F238E27FC236}">
                  <a16:creationId xmlns:a16="http://schemas.microsoft.com/office/drawing/2014/main" id="{1922D649-4B07-B703-627A-99EEE437B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3" name="Freeform: Shape 346">
              <a:extLst>
                <a:ext uri="{FF2B5EF4-FFF2-40B4-BE49-F238E27FC236}">
                  <a16:creationId xmlns:a16="http://schemas.microsoft.com/office/drawing/2014/main" id="{33F91D88-113D-24CF-31BF-9179F0DDE3F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4" name="Freeform: Shape 347">
              <a:extLst>
                <a:ext uri="{FF2B5EF4-FFF2-40B4-BE49-F238E27FC236}">
                  <a16:creationId xmlns:a16="http://schemas.microsoft.com/office/drawing/2014/main" id="{EE9B3171-EE14-95F1-48CE-5E4B38C6CCA2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5" name="Freeform: Shape 348">
              <a:extLst>
                <a:ext uri="{FF2B5EF4-FFF2-40B4-BE49-F238E27FC236}">
                  <a16:creationId xmlns:a16="http://schemas.microsoft.com/office/drawing/2014/main" id="{255A04C5-DB4F-4253-3E06-FF4B46AD529E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6" name="Freeform: Shape 9">
              <a:extLst>
                <a:ext uri="{FF2B5EF4-FFF2-40B4-BE49-F238E27FC236}">
                  <a16:creationId xmlns:a16="http://schemas.microsoft.com/office/drawing/2014/main" id="{2C574B6C-7D2B-4E4F-DC53-72B192936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97" name="Freeform: Shape 428">
              <a:extLst>
                <a:ext uri="{FF2B5EF4-FFF2-40B4-BE49-F238E27FC236}">
                  <a16:creationId xmlns:a16="http://schemas.microsoft.com/office/drawing/2014/main" id="{FA2D4FB3-A208-2F2A-4D84-7504744E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1396A8AF-151A-823B-946E-78834AA463CF}"/>
              </a:ext>
            </a:extLst>
          </p:cNvPr>
          <p:cNvGrpSpPr/>
          <p:nvPr/>
        </p:nvGrpSpPr>
        <p:grpSpPr>
          <a:xfrm>
            <a:off x="6164583" y="4285026"/>
            <a:ext cx="2293561" cy="940319"/>
            <a:chOff x="3284241" y="4045392"/>
            <a:chExt cx="2301739" cy="943169"/>
          </a:xfrm>
        </p:grpSpPr>
        <p:pic>
          <p:nvPicPr>
            <p:cNvPr id="399" name="Picture 30">
              <a:extLst>
                <a:ext uri="{FF2B5EF4-FFF2-40B4-BE49-F238E27FC236}">
                  <a16:creationId xmlns:a16="http://schemas.microsoft.com/office/drawing/2014/main" id="{E277FC7A-914F-1CDA-E539-D3CA1E5C2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400" name="Picture 13">
              <a:extLst>
                <a:ext uri="{FF2B5EF4-FFF2-40B4-BE49-F238E27FC236}">
                  <a16:creationId xmlns:a16="http://schemas.microsoft.com/office/drawing/2014/main" id="{FD92D323-EA34-FED9-87E1-3B4F4E440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1" name="Picture 22">
              <a:extLst>
                <a:ext uri="{FF2B5EF4-FFF2-40B4-BE49-F238E27FC236}">
                  <a16:creationId xmlns:a16="http://schemas.microsoft.com/office/drawing/2014/main" id="{B069A583-BE3C-3600-7239-EDF354013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2" name="Picture 30">
              <a:extLst>
                <a:ext uri="{FF2B5EF4-FFF2-40B4-BE49-F238E27FC236}">
                  <a16:creationId xmlns:a16="http://schemas.microsoft.com/office/drawing/2014/main" id="{759E43D0-574F-9FA3-5A36-6E62C326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403" name="Picture 28">
              <a:extLst>
                <a:ext uri="{FF2B5EF4-FFF2-40B4-BE49-F238E27FC236}">
                  <a16:creationId xmlns:a16="http://schemas.microsoft.com/office/drawing/2014/main" id="{195EC0D4-87A3-F898-DA92-302A327A3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4" name="Picture 24">
              <a:extLst>
                <a:ext uri="{FF2B5EF4-FFF2-40B4-BE49-F238E27FC236}">
                  <a16:creationId xmlns:a16="http://schemas.microsoft.com/office/drawing/2014/main" id="{E3C3B472-EDF5-B0C0-26D1-E7C003BC1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5" name="Picture 12">
              <a:extLst>
                <a:ext uri="{FF2B5EF4-FFF2-40B4-BE49-F238E27FC236}">
                  <a16:creationId xmlns:a16="http://schemas.microsoft.com/office/drawing/2014/main" id="{9F29A2FC-C50C-A6BD-67B1-E11F5C043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" name="Picture 33">
              <a:extLst>
                <a:ext uri="{FF2B5EF4-FFF2-40B4-BE49-F238E27FC236}">
                  <a16:creationId xmlns:a16="http://schemas.microsoft.com/office/drawing/2014/main" id="{50F5884A-B5B6-58C2-F628-36A8AF5EA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7" name="Picture 9">
              <a:extLst>
                <a:ext uri="{FF2B5EF4-FFF2-40B4-BE49-F238E27FC236}">
                  <a16:creationId xmlns:a16="http://schemas.microsoft.com/office/drawing/2014/main" id="{CE7D1478-39C3-CDC4-605D-E0913BD0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408" name="Picture 10">
              <a:extLst>
                <a:ext uri="{FF2B5EF4-FFF2-40B4-BE49-F238E27FC236}">
                  <a16:creationId xmlns:a16="http://schemas.microsoft.com/office/drawing/2014/main" id="{257235C9-DB31-1D78-B406-E36CCD4D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409" name="Picture 11">
              <a:extLst>
                <a:ext uri="{FF2B5EF4-FFF2-40B4-BE49-F238E27FC236}">
                  <a16:creationId xmlns:a16="http://schemas.microsoft.com/office/drawing/2014/main" id="{391B3945-3420-E481-B3B3-672855D94A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" name="Picture 13">
              <a:extLst>
                <a:ext uri="{FF2B5EF4-FFF2-40B4-BE49-F238E27FC236}">
                  <a16:creationId xmlns:a16="http://schemas.microsoft.com/office/drawing/2014/main" id="{EB72A3D2-5BFB-E70F-DD68-468DCBE56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" name="Picture 14">
              <a:extLst>
                <a:ext uri="{FF2B5EF4-FFF2-40B4-BE49-F238E27FC236}">
                  <a16:creationId xmlns:a16="http://schemas.microsoft.com/office/drawing/2014/main" id="{1CE75E05-B10F-3660-8CB2-90F5B26CF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" name="Picture 15">
              <a:extLst>
                <a:ext uri="{FF2B5EF4-FFF2-40B4-BE49-F238E27FC236}">
                  <a16:creationId xmlns:a16="http://schemas.microsoft.com/office/drawing/2014/main" id="{EC7EEC0D-8EC8-21F1-CAE4-9C08DE43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413" name="Picture 16">
              <a:extLst>
                <a:ext uri="{FF2B5EF4-FFF2-40B4-BE49-F238E27FC236}">
                  <a16:creationId xmlns:a16="http://schemas.microsoft.com/office/drawing/2014/main" id="{5928C769-32C2-21C0-D559-534FACED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414" name="Picture 17">
              <a:extLst>
                <a:ext uri="{FF2B5EF4-FFF2-40B4-BE49-F238E27FC236}">
                  <a16:creationId xmlns:a16="http://schemas.microsoft.com/office/drawing/2014/main" id="{ACCB473C-7BEA-8A15-7FEF-B323A92A3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415" name="Picture 18">
              <a:extLst>
                <a:ext uri="{FF2B5EF4-FFF2-40B4-BE49-F238E27FC236}">
                  <a16:creationId xmlns:a16="http://schemas.microsoft.com/office/drawing/2014/main" id="{7B3D9A82-D349-7879-AEFC-64B27DA47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" name="Picture 20">
              <a:extLst>
                <a:ext uri="{FF2B5EF4-FFF2-40B4-BE49-F238E27FC236}">
                  <a16:creationId xmlns:a16="http://schemas.microsoft.com/office/drawing/2014/main" id="{A956A56F-7AC5-1F83-22CA-47D6C5CA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417" name="Picture 22">
              <a:extLst>
                <a:ext uri="{FF2B5EF4-FFF2-40B4-BE49-F238E27FC236}">
                  <a16:creationId xmlns:a16="http://schemas.microsoft.com/office/drawing/2014/main" id="{81B51275-499A-BB5C-CECA-6905317F6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" name="Picture 23">
              <a:extLst>
                <a:ext uri="{FF2B5EF4-FFF2-40B4-BE49-F238E27FC236}">
                  <a16:creationId xmlns:a16="http://schemas.microsoft.com/office/drawing/2014/main" id="{CD3FE92A-F9CE-03D9-3323-BD9B256D3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" name="Picture 26">
              <a:extLst>
                <a:ext uri="{FF2B5EF4-FFF2-40B4-BE49-F238E27FC236}">
                  <a16:creationId xmlns:a16="http://schemas.microsoft.com/office/drawing/2014/main" id="{DE63588E-74A4-9EA6-C983-3CF2E204B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" name="Picture 27">
              <a:extLst>
                <a:ext uri="{FF2B5EF4-FFF2-40B4-BE49-F238E27FC236}">
                  <a16:creationId xmlns:a16="http://schemas.microsoft.com/office/drawing/2014/main" id="{F11BD198-6965-C084-21A1-DE8190D1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421" name="Picture 28">
              <a:extLst>
                <a:ext uri="{FF2B5EF4-FFF2-40B4-BE49-F238E27FC236}">
                  <a16:creationId xmlns:a16="http://schemas.microsoft.com/office/drawing/2014/main" id="{E7FA2221-BEDE-3915-427D-ABEAC7093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2" name="Picture 29">
              <a:extLst>
                <a:ext uri="{FF2B5EF4-FFF2-40B4-BE49-F238E27FC236}">
                  <a16:creationId xmlns:a16="http://schemas.microsoft.com/office/drawing/2014/main" id="{F33A419E-AE7B-B907-186E-91D727B7A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423" name="Picture 30">
              <a:extLst>
                <a:ext uri="{FF2B5EF4-FFF2-40B4-BE49-F238E27FC236}">
                  <a16:creationId xmlns:a16="http://schemas.microsoft.com/office/drawing/2014/main" id="{BA1450AB-BF4D-6510-AB38-20EAA54EC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424" name="Picture 32">
              <a:extLst>
                <a:ext uri="{FF2B5EF4-FFF2-40B4-BE49-F238E27FC236}">
                  <a16:creationId xmlns:a16="http://schemas.microsoft.com/office/drawing/2014/main" id="{36BABA3A-9712-2CD4-DE03-8C201C361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425" name="Picture 36">
              <a:extLst>
                <a:ext uri="{FF2B5EF4-FFF2-40B4-BE49-F238E27FC236}">
                  <a16:creationId xmlns:a16="http://schemas.microsoft.com/office/drawing/2014/main" id="{0E789C72-9D1F-86E4-9719-C521ADB9F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6" name="Picture 38">
              <a:extLst>
                <a:ext uri="{FF2B5EF4-FFF2-40B4-BE49-F238E27FC236}">
                  <a16:creationId xmlns:a16="http://schemas.microsoft.com/office/drawing/2014/main" id="{EA675F3C-8CF4-4536-F901-095FF030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7" name="Picture 39">
              <a:extLst>
                <a:ext uri="{FF2B5EF4-FFF2-40B4-BE49-F238E27FC236}">
                  <a16:creationId xmlns:a16="http://schemas.microsoft.com/office/drawing/2014/main" id="{1BFC6FD2-94A2-D2B8-79FE-CEFBAB08D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8" name="Picture 40">
              <a:extLst>
                <a:ext uri="{FF2B5EF4-FFF2-40B4-BE49-F238E27FC236}">
                  <a16:creationId xmlns:a16="http://schemas.microsoft.com/office/drawing/2014/main" id="{BCC568E3-73F3-7D99-EFBF-370E51624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9" name="Picture 41">
              <a:extLst>
                <a:ext uri="{FF2B5EF4-FFF2-40B4-BE49-F238E27FC236}">
                  <a16:creationId xmlns:a16="http://schemas.microsoft.com/office/drawing/2014/main" id="{FCBA8644-20F7-335A-326F-950E1EF1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" name="Picture 44">
              <a:extLst>
                <a:ext uri="{FF2B5EF4-FFF2-40B4-BE49-F238E27FC236}">
                  <a16:creationId xmlns:a16="http://schemas.microsoft.com/office/drawing/2014/main" id="{C1416AA5-B0DA-7A5C-FF00-DDB2E6858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" name="Picture 45">
              <a:extLst>
                <a:ext uri="{FF2B5EF4-FFF2-40B4-BE49-F238E27FC236}">
                  <a16:creationId xmlns:a16="http://schemas.microsoft.com/office/drawing/2014/main" id="{F6AE3755-874F-E7AA-6713-2CE4BA2C2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" name="Picture 46">
              <a:extLst>
                <a:ext uri="{FF2B5EF4-FFF2-40B4-BE49-F238E27FC236}">
                  <a16:creationId xmlns:a16="http://schemas.microsoft.com/office/drawing/2014/main" id="{5F4A9181-441B-85CF-EC77-6C6795C4E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Picture 48">
              <a:extLst>
                <a:ext uri="{FF2B5EF4-FFF2-40B4-BE49-F238E27FC236}">
                  <a16:creationId xmlns:a16="http://schemas.microsoft.com/office/drawing/2014/main" id="{66183DA2-3F2E-B7C5-7A2B-1B5C8D74C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4" name="Picture 14">
              <a:extLst>
                <a:ext uri="{FF2B5EF4-FFF2-40B4-BE49-F238E27FC236}">
                  <a16:creationId xmlns:a16="http://schemas.microsoft.com/office/drawing/2014/main" id="{BF1AA350-D79B-5B6F-FD9B-9E00897C2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" name="Picture 38">
              <a:extLst>
                <a:ext uri="{FF2B5EF4-FFF2-40B4-BE49-F238E27FC236}">
                  <a16:creationId xmlns:a16="http://schemas.microsoft.com/office/drawing/2014/main" id="{3211B3DC-8674-0557-B9A1-608CC7120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6" name="Picture 44">
              <a:extLst>
                <a:ext uri="{FF2B5EF4-FFF2-40B4-BE49-F238E27FC236}">
                  <a16:creationId xmlns:a16="http://schemas.microsoft.com/office/drawing/2014/main" id="{A372AF77-CF25-4ACA-E0EA-333ED664E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7" name="Picture 22">
              <a:extLst>
                <a:ext uri="{FF2B5EF4-FFF2-40B4-BE49-F238E27FC236}">
                  <a16:creationId xmlns:a16="http://schemas.microsoft.com/office/drawing/2014/main" id="{DE336158-2407-5E02-72C4-92CD05F4D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" name="Picture 12">
              <a:extLst>
                <a:ext uri="{FF2B5EF4-FFF2-40B4-BE49-F238E27FC236}">
                  <a16:creationId xmlns:a16="http://schemas.microsoft.com/office/drawing/2014/main" id="{9C973DEB-3949-6578-8AEC-1D206DE2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" name="Picture 44">
              <a:extLst>
                <a:ext uri="{FF2B5EF4-FFF2-40B4-BE49-F238E27FC236}">
                  <a16:creationId xmlns:a16="http://schemas.microsoft.com/office/drawing/2014/main" id="{35341EB3-A664-44E8-782B-B4B0D44A5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" name="Picture 8">
              <a:extLst>
                <a:ext uri="{FF2B5EF4-FFF2-40B4-BE49-F238E27FC236}">
                  <a16:creationId xmlns:a16="http://schemas.microsoft.com/office/drawing/2014/main" id="{BB74AAE2-5D56-1104-8AFC-BDB593982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441" name="Picture 9">
              <a:extLst>
                <a:ext uri="{FF2B5EF4-FFF2-40B4-BE49-F238E27FC236}">
                  <a16:creationId xmlns:a16="http://schemas.microsoft.com/office/drawing/2014/main" id="{8A8541CC-D67F-25F2-3C92-049625F0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442" name="Picture 10">
              <a:extLst>
                <a:ext uri="{FF2B5EF4-FFF2-40B4-BE49-F238E27FC236}">
                  <a16:creationId xmlns:a16="http://schemas.microsoft.com/office/drawing/2014/main" id="{0FDE5294-9CEA-6E31-9728-5DF81034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443" name="Picture 21">
              <a:extLst>
                <a:ext uri="{FF2B5EF4-FFF2-40B4-BE49-F238E27FC236}">
                  <a16:creationId xmlns:a16="http://schemas.microsoft.com/office/drawing/2014/main" id="{3621C63D-7705-9A74-61CB-F4A81C46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444" name="Picture 39">
              <a:extLst>
                <a:ext uri="{FF2B5EF4-FFF2-40B4-BE49-F238E27FC236}">
                  <a16:creationId xmlns:a16="http://schemas.microsoft.com/office/drawing/2014/main" id="{7E940975-7C90-5549-B0F9-3362552B9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" name="Picture 45">
              <a:extLst>
                <a:ext uri="{FF2B5EF4-FFF2-40B4-BE49-F238E27FC236}">
                  <a16:creationId xmlns:a16="http://schemas.microsoft.com/office/drawing/2014/main" id="{4C4382BA-46D4-AD68-F782-56023AB5D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6" name="Picture 39">
              <a:extLst>
                <a:ext uri="{FF2B5EF4-FFF2-40B4-BE49-F238E27FC236}">
                  <a16:creationId xmlns:a16="http://schemas.microsoft.com/office/drawing/2014/main" id="{31DDF869-BD82-AC98-89B9-AB0D5B8D2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7" name="Picture 30">
              <a:extLst>
                <a:ext uri="{FF2B5EF4-FFF2-40B4-BE49-F238E27FC236}">
                  <a16:creationId xmlns:a16="http://schemas.microsoft.com/office/drawing/2014/main" id="{F2A623B0-155A-A7FD-F0C9-9282F253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448" name="Picture 22">
              <a:extLst>
                <a:ext uri="{FF2B5EF4-FFF2-40B4-BE49-F238E27FC236}">
                  <a16:creationId xmlns:a16="http://schemas.microsoft.com/office/drawing/2014/main" id="{2D827E2D-8E08-F824-25BD-8281D8953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9" name="Picture 12">
              <a:extLst>
                <a:ext uri="{FF2B5EF4-FFF2-40B4-BE49-F238E27FC236}">
                  <a16:creationId xmlns:a16="http://schemas.microsoft.com/office/drawing/2014/main" id="{30E4C43D-C18F-DCDC-6FB9-5005C5289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" name="Picture 8">
              <a:extLst>
                <a:ext uri="{FF2B5EF4-FFF2-40B4-BE49-F238E27FC236}">
                  <a16:creationId xmlns:a16="http://schemas.microsoft.com/office/drawing/2014/main" id="{DB6C8A2F-C14E-F522-410B-1534D21A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451" name="Picture 10">
              <a:extLst>
                <a:ext uri="{FF2B5EF4-FFF2-40B4-BE49-F238E27FC236}">
                  <a16:creationId xmlns:a16="http://schemas.microsoft.com/office/drawing/2014/main" id="{F1F78109-0833-E5FE-371A-3518A177A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452" name="Picture 19">
              <a:extLst>
                <a:ext uri="{FF2B5EF4-FFF2-40B4-BE49-F238E27FC236}">
                  <a16:creationId xmlns:a16="http://schemas.microsoft.com/office/drawing/2014/main" id="{5DE41740-3EF7-3B0C-5A19-922AC3B11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3" name="Picture 26">
              <a:extLst>
                <a:ext uri="{FF2B5EF4-FFF2-40B4-BE49-F238E27FC236}">
                  <a16:creationId xmlns:a16="http://schemas.microsoft.com/office/drawing/2014/main" id="{880E4216-3A21-6A17-8853-DE55819D5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39">
              <a:extLst>
                <a:ext uri="{FF2B5EF4-FFF2-40B4-BE49-F238E27FC236}">
                  <a16:creationId xmlns:a16="http://schemas.microsoft.com/office/drawing/2014/main" id="{9F1E7033-0F1B-81F6-08A1-EF1069FC7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45">
              <a:extLst>
                <a:ext uri="{FF2B5EF4-FFF2-40B4-BE49-F238E27FC236}">
                  <a16:creationId xmlns:a16="http://schemas.microsoft.com/office/drawing/2014/main" id="{ACA8A08F-A964-4B97-C17C-AA1F3C618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6" name="Picture 9">
              <a:extLst>
                <a:ext uri="{FF2B5EF4-FFF2-40B4-BE49-F238E27FC236}">
                  <a16:creationId xmlns:a16="http://schemas.microsoft.com/office/drawing/2014/main" id="{DC343387-9583-40B6-09E0-F1F45EC2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457" name="Picture 22">
              <a:extLst>
                <a:ext uri="{FF2B5EF4-FFF2-40B4-BE49-F238E27FC236}">
                  <a16:creationId xmlns:a16="http://schemas.microsoft.com/office/drawing/2014/main" id="{EF5196D0-2F93-ED7C-6F81-DD0F059BA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8" name="Picture 39">
              <a:extLst>
                <a:ext uri="{FF2B5EF4-FFF2-40B4-BE49-F238E27FC236}">
                  <a16:creationId xmlns:a16="http://schemas.microsoft.com/office/drawing/2014/main" id="{9A984810-5D94-86CD-94A0-D4F574740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9" name="Picture 30">
              <a:extLst>
                <a:ext uri="{FF2B5EF4-FFF2-40B4-BE49-F238E27FC236}">
                  <a16:creationId xmlns:a16="http://schemas.microsoft.com/office/drawing/2014/main" id="{048D3CE1-8768-8089-9732-5ABBD680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460" name="Picture 44">
              <a:extLst>
                <a:ext uri="{FF2B5EF4-FFF2-40B4-BE49-F238E27FC236}">
                  <a16:creationId xmlns:a16="http://schemas.microsoft.com/office/drawing/2014/main" id="{393702B2-E5F6-386C-4956-CCE9496E3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" name="Picture 12">
              <a:extLst>
                <a:ext uri="{FF2B5EF4-FFF2-40B4-BE49-F238E27FC236}">
                  <a16:creationId xmlns:a16="http://schemas.microsoft.com/office/drawing/2014/main" id="{D200862A-A9AA-2C68-C899-1F774A318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" name="Picture 9">
              <a:extLst>
                <a:ext uri="{FF2B5EF4-FFF2-40B4-BE49-F238E27FC236}">
                  <a16:creationId xmlns:a16="http://schemas.microsoft.com/office/drawing/2014/main" id="{ADA56745-2202-D021-D4A1-DEF30477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463" name="Picture 39">
              <a:extLst>
                <a:ext uri="{FF2B5EF4-FFF2-40B4-BE49-F238E27FC236}">
                  <a16:creationId xmlns:a16="http://schemas.microsoft.com/office/drawing/2014/main" id="{204C3D1C-F6F0-AD24-748C-87BAF93FC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4" name="Picture 45">
              <a:extLst>
                <a:ext uri="{FF2B5EF4-FFF2-40B4-BE49-F238E27FC236}">
                  <a16:creationId xmlns:a16="http://schemas.microsoft.com/office/drawing/2014/main" id="{703465F9-58B6-C09D-65F9-563954AB0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5" name="Picture 10">
              <a:extLst>
                <a:ext uri="{FF2B5EF4-FFF2-40B4-BE49-F238E27FC236}">
                  <a16:creationId xmlns:a16="http://schemas.microsoft.com/office/drawing/2014/main" id="{ACE3E186-1C48-1434-8B84-B44175A3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466" name="Picture 19">
              <a:extLst>
                <a:ext uri="{FF2B5EF4-FFF2-40B4-BE49-F238E27FC236}">
                  <a16:creationId xmlns:a16="http://schemas.microsoft.com/office/drawing/2014/main" id="{A814E4AF-A05B-952A-B50D-F9BB990BF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35">
              <a:extLst>
                <a:ext uri="{FF2B5EF4-FFF2-40B4-BE49-F238E27FC236}">
                  <a16:creationId xmlns:a16="http://schemas.microsoft.com/office/drawing/2014/main" id="{7ABDBAF7-FF46-237C-4E0D-231AA33EC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8" name="Picture 44">
              <a:extLst>
                <a:ext uri="{FF2B5EF4-FFF2-40B4-BE49-F238E27FC236}">
                  <a16:creationId xmlns:a16="http://schemas.microsoft.com/office/drawing/2014/main" id="{B24B4856-C688-F8C3-5487-6051CF1C5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9" name="Picture 12">
              <a:extLst>
                <a:ext uri="{FF2B5EF4-FFF2-40B4-BE49-F238E27FC236}">
                  <a16:creationId xmlns:a16="http://schemas.microsoft.com/office/drawing/2014/main" id="{CFEE686D-DD48-5F5A-C7BF-254CAAC2E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0" name="Picture 30">
              <a:extLst>
                <a:ext uri="{FF2B5EF4-FFF2-40B4-BE49-F238E27FC236}">
                  <a16:creationId xmlns:a16="http://schemas.microsoft.com/office/drawing/2014/main" id="{D573DCFE-813C-49C5-4B36-8C727F85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471" name="Picture 9">
              <a:extLst>
                <a:ext uri="{FF2B5EF4-FFF2-40B4-BE49-F238E27FC236}">
                  <a16:creationId xmlns:a16="http://schemas.microsoft.com/office/drawing/2014/main" id="{633D2698-F2EC-B98C-7360-5A4D2F871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472" name="Picture 10">
              <a:extLst>
                <a:ext uri="{FF2B5EF4-FFF2-40B4-BE49-F238E27FC236}">
                  <a16:creationId xmlns:a16="http://schemas.microsoft.com/office/drawing/2014/main" id="{8AEBA6F0-B9CE-25AD-D003-1863A311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473" name="Picture 35">
              <a:extLst>
                <a:ext uri="{FF2B5EF4-FFF2-40B4-BE49-F238E27FC236}">
                  <a16:creationId xmlns:a16="http://schemas.microsoft.com/office/drawing/2014/main" id="{3A86727E-1D8F-4676-336F-5ED4BF0F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4" name="Picture 22">
              <a:extLst>
                <a:ext uri="{FF2B5EF4-FFF2-40B4-BE49-F238E27FC236}">
                  <a16:creationId xmlns:a16="http://schemas.microsoft.com/office/drawing/2014/main" id="{72512C3A-CC48-B7F0-EC68-21BC30068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5" name="Picture 39">
              <a:extLst>
                <a:ext uri="{FF2B5EF4-FFF2-40B4-BE49-F238E27FC236}">
                  <a16:creationId xmlns:a16="http://schemas.microsoft.com/office/drawing/2014/main" id="{522D9DE7-E224-1AD6-3D97-6D4D7DC43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6" name="Picture 30">
              <a:extLst>
                <a:ext uri="{FF2B5EF4-FFF2-40B4-BE49-F238E27FC236}">
                  <a16:creationId xmlns:a16="http://schemas.microsoft.com/office/drawing/2014/main" id="{CADA4FF3-1FE3-59F3-34CF-7358B9D1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pic>
        <p:nvPicPr>
          <p:cNvPr id="479" name="Picture 13">
            <a:extLst>
              <a:ext uri="{FF2B5EF4-FFF2-40B4-BE49-F238E27FC236}">
                <a16:creationId xmlns:a16="http://schemas.microsoft.com/office/drawing/2014/main" id="{38E97025-E1E7-D4EC-B431-4300DFB8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3566" flipV="1">
            <a:off x="7622594" y="4798592"/>
            <a:ext cx="273180" cy="18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" name="Picture 30">
            <a:extLst>
              <a:ext uri="{FF2B5EF4-FFF2-40B4-BE49-F238E27FC236}">
                <a16:creationId xmlns:a16="http://schemas.microsoft.com/office/drawing/2014/main" id="{D640784B-16C1-D3DC-1D2C-3BC7D765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7415437" y="4812223"/>
            <a:ext cx="201195" cy="182127"/>
          </a:xfrm>
          <a:prstGeom prst="rect">
            <a:avLst/>
          </a:prstGeom>
        </p:spPr>
      </p:pic>
      <p:pic>
        <p:nvPicPr>
          <p:cNvPr id="482" name="Picture 28">
            <a:extLst>
              <a:ext uri="{FF2B5EF4-FFF2-40B4-BE49-F238E27FC236}">
                <a16:creationId xmlns:a16="http://schemas.microsoft.com/office/drawing/2014/main" id="{B9814C91-D900-53D5-E288-F4DD0091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198">
            <a:off x="7839804" y="4775945"/>
            <a:ext cx="201195" cy="17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3" name="Picture 24">
            <a:extLst>
              <a:ext uri="{FF2B5EF4-FFF2-40B4-BE49-F238E27FC236}">
                <a16:creationId xmlns:a16="http://schemas.microsoft.com/office/drawing/2014/main" id="{169AB4F0-9AED-31E3-11B0-66E1DD49D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36100" y="4839490"/>
            <a:ext cx="201194" cy="17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" name="Picture 33">
            <a:extLst>
              <a:ext uri="{FF2B5EF4-FFF2-40B4-BE49-F238E27FC236}">
                <a16:creationId xmlns:a16="http://schemas.microsoft.com/office/drawing/2014/main" id="{44A7F5F0-627A-3DE6-17E6-1CC73446D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477">
            <a:off x="7335312" y="4724997"/>
            <a:ext cx="261260" cy="12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6" name="Picture 9">
            <a:extLst>
              <a:ext uri="{FF2B5EF4-FFF2-40B4-BE49-F238E27FC236}">
                <a16:creationId xmlns:a16="http://schemas.microsoft.com/office/drawing/2014/main" id="{C22BC019-F29D-E431-822A-E6E1F7B6570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701520" y="4582536"/>
            <a:ext cx="172693" cy="126288"/>
          </a:xfrm>
          <a:prstGeom prst="rect">
            <a:avLst/>
          </a:prstGeom>
        </p:spPr>
      </p:pic>
      <p:pic>
        <p:nvPicPr>
          <p:cNvPr id="489" name="Picture 13">
            <a:extLst>
              <a:ext uri="{FF2B5EF4-FFF2-40B4-BE49-F238E27FC236}">
                <a16:creationId xmlns:a16="http://schemas.microsoft.com/office/drawing/2014/main" id="{1188006B-092C-7708-BBA1-5E498B0A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52" y="4498649"/>
            <a:ext cx="207569" cy="1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0" name="Picture 14">
            <a:extLst>
              <a:ext uri="{FF2B5EF4-FFF2-40B4-BE49-F238E27FC236}">
                <a16:creationId xmlns:a16="http://schemas.microsoft.com/office/drawing/2014/main" id="{EA08B8F2-B705-083C-F589-7862D39A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74" y="4166994"/>
            <a:ext cx="374637" cy="32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" name="Picture 15">
            <a:extLst>
              <a:ext uri="{FF2B5EF4-FFF2-40B4-BE49-F238E27FC236}">
                <a16:creationId xmlns:a16="http://schemas.microsoft.com/office/drawing/2014/main" id="{DD7592BD-9DC0-F410-C48E-3955E28B2B1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7265383" y="4678923"/>
            <a:ext cx="178881" cy="211068"/>
          </a:xfrm>
          <a:prstGeom prst="rect">
            <a:avLst/>
          </a:prstGeom>
        </p:spPr>
      </p:pic>
      <p:pic>
        <p:nvPicPr>
          <p:cNvPr id="492" name="Picture 16">
            <a:extLst>
              <a:ext uri="{FF2B5EF4-FFF2-40B4-BE49-F238E27FC236}">
                <a16:creationId xmlns:a16="http://schemas.microsoft.com/office/drawing/2014/main" id="{925CAEA9-5CD6-A12F-AB7D-B03D45B55B6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438722" y="4316866"/>
            <a:ext cx="169599" cy="258169"/>
          </a:xfrm>
          <a:prstGeom prst="rect">
            <a:avLst/>
          </a:prstGeom>
        </p:spPr>
      </p:pic>
      <p:pic>
        <p:nvPicPr>
          <p:cNvPr id="493" name="Picture 17">
            <a:extLst>
              <a:ext uri="{FF2B5EF4-FFF2-40B4-BE49-F238E27FC236}">
                <a16:creationId xmlns:a16="http://schemas.microsoft.com/office/drawing/2014/main" id="{F95E6657-FD4C-C494-3E51-94574CADE7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40524" y="4384879"/>
            <a:ext cx="212070" cy="232853"/>
          </a:xfrm>
          <a:prstGeom prst="rect">
            <a:avLst/>
          </a:prstGeom>
        </p:spPr>
      </p:pic>
      <p:pic>
        <p:nvPicPr>
          <p:cNvPr id="494" name="Picture 18">
            <a:extLst>
              <a:ext uri="{FF2B5EF4-FFF2-40B4-BE49-F238E27FC236}">
                <a16:creationId xmlns:a16="http://schemas.microsoft.com/office/drawing/2014/main" id="{B1F3CD0F-5706-7E65-4E62-87C43D68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98" y="4108979"/>
            <a:ext cx="220789" cy="1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5" name="Picture 20">
            <a:extLst>
              <a:ext uri="{FF2B5EF4-FFF2-40B4-BE49-F238E27FC236}">
                <a16:creationId xmlns:a16="http://schemas.microsoft.com/office/drawing/2014/main" id="{0D120450-B9B4-81E3-43A7-B8EA69FAF51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7947045" y="4359608"/>
            <a:ext cx="190694" cy="149838"/>
          </a:xfrm>
          <a:prstGeom prst="rect">
            <a:avLst/>
          </a:prstGeom>
        </p:spPr>
      </p:pic>
      <p:pic>
        <p:nvPicPr>
          <p:cNvPr id="496" name="Picture 22">
            <a:extLst>
              <a:ext uri="{FF2B5EF4-FFF2-40B4-BE49-F238E27FC236}">
                <a16:creationId xmlns:a16="http://schemas.microsoft.com/office/drawing/2014/main" id="{9237981A-390C-909A-B5D3-D51F8CAF4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06" y="4151748"/>
            <a:ext cx="244977" cy="17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7" name="Picture 23">
            <a:extLst>
              <a:ext uri="{FF2B5EF4-FFF2-40B4-BE49-F238E27FC236}">
                <a16:creationId xmlns:a16="http://schemas.microsoft.com/office/drawing/2014/main" id="{FEABC20C-EBCD-2FAE-712A-99AB4C98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91" y="4164106"/>
            <a:ext cx="285759" cy="23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" name="Picture 30">
            <a:extLst>
              <a:ext uri="{FF2B5EF4-FFF2-40B4-BE49-F238E27FC236}">
                <a16:creationId xmlns:a16="http://schemas.microsoft.com/office/drawing/2014/main" id="{F0541F6D-6DF7-5241-D223-2F8540C2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07565" y="4395021"/>
            <a:ext cx="198288" cy="180158"/>
          </a:xfrm>
          <a:prstGeom prst="rect">
            <a:avLst/>
          </a:prstGeom>
        </p:spPr>
      </p:pic>
      <p:pic>
        <p:nvPicPr>
          <p:cNvPr id="504" name="Picture 36">
            <a:extLst>
              <a:ext uri="{FF2B5EF4-FFF2-40B4-BE49-F238E27FC236}">
                <a16:creationId xmlns:a16="http://schemas.microsoft.com/office/drawing/2014/main" id="{3271F1B1-9EC2-1309-C1C4-E141BD57F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24" y="4685195"/>
            <a:ext cx="197445" cy="18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5" name="Picture 38">
            <a:extLst>
              <a:ext uri="{FF2B5EF4-FFF2-40B4-BE49-F238E27FC236}">
                <a16:creationId xmlns:a16="http://schemas.microsoft.com/office/drawing/2014/main" id="{34910C6B-CEB9-F38B-A81E-1513D72E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8"/>
          <a:stretch>
            <a:fillRect/>
          </a:stretch>
        </p:blipFill>
        <p:spPr bwMode="auto">
          <a:xfrm>
            <a:off x="8285219" y="4579228"/>
            <a:ext cx="249758" cy="13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6" name="Picture 39">
            <a:extLst>
              <a:ext uri="{FF2B5EF4-FFF2-40B4-BE49-F238E27FC236}">
                <a16:creationId xmlns:a16="http://schemas.microsoft.com/office/drawing/2014/main" id="{E66E320A-93A7-193E-A4A3-7339E568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72" y="4590464"/>
            <a:ext cx="155817" cy="1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7" name="Picture 40">
            <a:extLst>
              <a:ext uri="{FF2B5EF4-FFF2-40B4-BE49-F238E27FC236}">
                <a16:creationId xmlns:a16="http://schemas.microsoft.com/office/drawing/2014/main" id="{13E0F0C2-8543-D2FB-F0E3-9C75877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27" y="4538124"/>
            <a:ext cx="219102" cy="2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8" name="Picture 41">
            <a:extLst>
              <a:ext uri="{FF2B5EF4-FFF2-40B4-BE49-F238E27FC236}">
                <a16:creationId xmlns:a16="http://schemas.microsoft.com/office/drawing/2014/main" id="{F37EA2F7-A6D3-AF0C-C2DF-FFCBD344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51" y="4106921"/>
            <a:ext cx="205039" cy="21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9" name="Picture 44">
            <a:extLst>
              <a:ext uri="{FF2B5EF4-FFF2-40B4-BE49-F238E27FC236}">
                <a16:creationId xmlns:a16="http://schemas.microsoft.com/office/drawing/2014/main" id="{25E91D32-FF31-1522-CCB4-73803C5F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53799">
            <a:off x="6417953" y="4277543"/>
            <a:ext cx="291385" cy="20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" name="Picture 22">
            <a:extLst>
              <a:ext uri="{FF2B5EF4-FFF2-40B4-BE49-F238E27FC236}">
                <a16:creationId xmlns:a16="http://schemas.microsoft.com/office/drawing/2014/main" id="{B7779B90-709A-3E73-3E0A-472660EC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14" y="4354546"/>
            <a:ext cx="340252" cy="1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" name="Picture 12">
            <a:extLst>
              <a:ext uri="{FF2B5EF4-FFF2-40B4-BE49-F238E27FC236}">
                <a16:creationId xmlns:a16="http://schemas.microsoft.com/office/drawing/2014/main" id="{8446B724-5BE2-864B-0E0D-9F75416B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7347127" y="4190379"/>
            <a:ext cx="340252" cy="17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0" name="Picture 9">
            <a:extLst>
              <a:ext uri="{FF2B5EF4-FFF2-40B4-BE49-F238E27FC236}">
                <a16:creationId xmlns:a16="http://schemas.microsoft.com/office/drawing/2014/main" id="{54FE1A1F-E371-3959-DC01-897723F2512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916339" y="4119972"/>
            <a:ext cx="215093" cy="126288"/>
          </a:xfrm>
          <a:prstGeom prst="rect">
            <a:avLst/>
          </a:prstGeom>
        </p:spPr>
      </p:pic>
      <p:pic>
        <p:nvPicPr>
          <p:cNvPr id="521" name="Picture 10">
            <a:extLst>
              <a:ext uri="{FF2B5EF4-FFF2-40B4-BE49-F238E27FC236}">
                <a16:creationId xmlns:a16="http://schemas.microsoft.com/office/drawing/2014/main" id="{4E20FC35-BAFC-77E9-BEAD-D024B60F0FA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785465" y="4390570"/>
            <a:ext cx="222801" cy="161613"/>
          </a:xfrm>
          <a:prstGeom prst="rect">
            <a:avLst/>
          </a:prstGeom>
        </p:spPr>
      </p:pic>
      <p:pic>
        <p:nvPicPr>
          <p:cNvPr id="524" name="Picture 45">
            <a:extLst>
              <a:ext uri="{FF2B5EF4-FFF2-40B4-BE49-F238E27FC236}">
                <a16:creationId xmlns:a16="http://schemas.microsoft.com/office/drawing/2014/main" id="{43FC6C15-6297-8EF3-900C-B54EAE41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823">
            <a:off x="7218583" y="4189378"/>
            <a:ext cx="184266" cy="12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8" name="Picture 12">
            <a:extLst>
              <a:ext uri="{FF2B5EF4-FFF2-40B4-BE49-F238E27FC236}">
                <a16:creationId xmlns:a16="http://schemas.microsoft.com/office/drawing/2014/main" id="{7771FA76-E360-8224-1C13-06E2B028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78">
            <a:off x="8034545" y="4382175"/>
            <a:ext cx="250591" cy="12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" name="Picture 26">
            <a:extLst>
              <a:ext uri="{FF2B5EF4-FFF2-40B4-BE49-F238E27FC236}">
                <a16:creationId xmlns:a16="http://schemas.microsoft.com/office/drawing/2014/main" id="{87CD970F-FB89-A608-FB98-6AB5B55E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208" y="4435219"/>
            <a:ext cx="184266" cy="23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3" name="Picture 39">
            <a:extLst>
              <a:ext uri="{FF2B5EF4-FFF2-40B4-BE49-F238E27FC236}">
                <a16:creationId xmlns:a16="http://schemas.microsoft.com/office/drawing/2014/main" id="{2AA9BC97-1576-E6D6-2661-3103E1FF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48" y="4238124"/>
            <a:ext cx="194074" cy="1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4" name="Picture 45">
            <a:extLst>
              <a:ext uri="{FF2B5EF4-FFF2-40B4-BE49-F238E27FC236}">
                <a16:creationId xmlns:a16="http://schemas.microsoft.com/office/drawing/2014/main" id="{575671D9-CFE2-E153-3F62-9522E5E7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719" y="4267106"/>
            <a:ext cx="184266" cy="12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6" name="Picture 22">
            <a:extLst>
              <a:ext uri="{FF2B5EF4-FFF2-40B4-BE49-F238E27FC236}">
                <a16:creationId xmlns:a16="http://schemas.microsoft.com/office/drawing/2014/main" id="{375DA69D-F98A-3041-7744-739F98EC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63" y="4286828"/>
            <a:ext cx="305124" cy="17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7" name="Picture 39">
            <a:extLst>
              <a:ext uri="{FF2B5EF4-FFF2-40B4-BE49-F238E27FC236}">
                <a16:creationId xmlns:a16="http://schemas.microsoft.com/office/drawing/2014/main" id="{413DA60F-AEE7-0522-5815-95BC16B94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487">
            <a:off x="7970365" y="4715019"/>
            <a:ext cx="194074" cy="1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1" name="Picture 9">
            <a:extLst>
              <a:ext uri="{FF2B5EF4-FFF2-40B4-BE49-F238E27FC236}">
                <a16:creationId xmlns:a16="http://schemas.microsoft.com/office/drawing/2014/main" id="{DB16DB1F-E8D1-3AEB-DA0F-B02333F2635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018213" y="4375728"/>
            <a:ext cx="215093" cy="126288"/>
          </a:xfrm>
          <a:prstGeom prst="rect">
            <a:avLst/>
          </a:prstGeom>
        </p:spPr>
      </p:pic>
      <p:pic>
        <p:nvPicPr>
          <p:cNvPr id="544" name="Picture 10">
            <a:extLst>
              <a:ext uri="{FF2B5EF4-FFF2-40B4-BE49-F238E27FC236}">
                <a16:creationId xmlns:a16="http://schemas.microsoft.com/office/drawing/2014/main" id="{125ABF7B-5EEE-3E17-B702-42538821514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787366" y="4140618"/>
            <a:ext cx="222801" cy="161613"/>
          </a:xfrm>
          <a:prstGeom prst="rect">
            <a:avLst/>
          </a:prstGeom>
        </p:spPr>
      </p:pic>
      <p:pic>
        <p:nvPicPr>
          <p:cNvPr id="545" name="Picture 19">
            <a:extLst>
              <a:ext uri="{FF2B5EF4-FFF2-40B4-BE49-F238E27FC236}">
                <a16:creationId xmlns:a16="http://schemas.microsoft.com/office/drawing/2014/main" id="{A53A2756-3552-A4A2-72A2-393C371E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43" y="4218110"/>
            <a:ext cx="218247" cy="19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6" name="Picture 35">
            <a:extLst>
              <a:ext uri="{FF2B5EF4-FFF2-40B4-BE49-F238E27FC236}">
                <a16:creationId xmlns:a16="http://schemas.microsoft.com/office/drawing/2014/main" id="{72DC590A-BEDF-C353-2BAE-CCE3BD9E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417" y="4206784"/>
            <a:ext cx="355920" cy="23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7" name="Picture 44">
            <a:extLst>
              <a:ext uri="{FF2B5EF4-FFF2-40B4-BE49-F238E27FC236}">
                <a16:creationId xmlns:a16="http://schemas.microsoft.com/office/drawing/2014/main" id="{5F237CCB-D1F6-567C-C205-D2705B1E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83864" y="4105801"/>
            <a:ext cx="340252" cy="19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8" name="Picture 12">
            <a:extLst>
              <a:ext uri="{FF2B5EF4-FFF2-40B4-BE49-F238E27FC236}">
                <a16:creationId xmlns:a16="http://schemas.microsoft.com/office/drawing/2014/main" id="{B0A589CB-2FC9-5D90-8A14-0EE08C84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2561">
            <a:off x="6091627" y="4502186"/>
            <a:ext cx="340252" cy="17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0" name="Picture 9">
            <a:extLst>
              <a:ext uri="{FF2B5EF4-FFF2-40B4-BE49-F238E27FC236}">
                <a16:creationId xmlns:a16="http://schemas.microsoft.com/office/drawing/2014/main" id="{0F502A84-C194-DB15-CA26-3BC3EB963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640913" y="4248073"/>
            <a:ext cx="215093" cy="126288"/>
          </a:xfrm>
          <a:prstGeom prst="rect">
            <a:avLst/>
          </a:prstGeom>
        </p:spPr>
      </p:pic>
      <p:pic>
        <p:nvPicPr>
          <p:cNvPr id="553" name="Picture 22">
            <a:extLst>
              <a:ext uri="{FF2B5EF4-FFF2-40B4-BE49-F238E27FC236}">
                <a16:creationId xmlns:a16="http://schemas.microsoft.com/office/drawing/2014/main" id="{CABFEEDB-5CFD-4E99-9E6C-4283BC4A8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17" y="4176468"/>
            <a:ext cx="305124" cy="17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" name="Cylinder 557">
            <a:extLst>
              <a:ext uri="{FF2B5EF4-FFF2-40B4-BE49-F238E27FC236}">
                <a16:creationId xmlns:a16="http://schemas.microsoft.com/office/drawing/2014/main" id="{81F6B444-E428-6293-5344-A6441C4636E3}"/>
              </a:ext>
            </a:extLst>
          </p:cNvPr>
          <p:cNvSpPr/>
          <p:nvPr/>
        </p:nvSpPr>
        <p:spPr>
          <a:xfrm>
            <a:off x="915219" y="-430352"/>
            <a:ext cx="291159" cy="71846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17CA7FFC-3C1C-074B-61A6-33FFB88C9A67}"/>
              </a:ext>
            </a:extLst>
          </p:cNvPr>
          <p:cNvSpPr/>
          <p:nvPr/>
        </p:nvSpPr>
        <p:spPr>
          <a:xfrm>
            <a:off x="8800211" y="-452269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8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FC983-9978-FBE8-800A-A1367772809A}"/>
              </a:ext>
            </a:extLst>
          </p:cNvPr>
          <p:cNvGrpSpPr>
            <a:grpSpLocks noChangeAspect="1"/>
          </p:cNvGrpSpPr>
          <p:nvPr/>
        </p:nvGrpSpPr>
        <p:grpSpPr>
          <a:xfrm>
            <a:off x="66443" y="19566"/>
            <a:ext cx="2376000" cy="3091935"/>
            <a:chOff x="8313917" y="4747500"/>
            <a:chExt cx="2683113" cy="1389063"/>
          </a:xfrm>
        </p:grpSpPr>
        <p:sp>
          <p:nvSpPr>
            <p:cNvPr id="673" name="Freeform: Shape 345">
              <a:extLst>
                <a:ext uri="{FF2B5EF4-FFF2-40B4-BE49-F238E27FC236}">
                  <a16:creationId xmlns:a16="http://schemas.microsoft.com/office/drawing/2014/main" id="{4011A971-0487-6F75-95D9-EC499179A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824" y="5071492"/>
              <a:ext cx="2332864" cy="43941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74" name="Freeform: Shape 2">
              <a:extLst>
                <a:ext uri="{FF2B5EF4-FFF2-40B4-BE49-F238E27FC236}">
                  <a16:creationId xmlns:a16="http://schemas.microsoft.com/office/drawing/2014/main" id="{63CBD4B2-48C8-61CF-063E-5BCFE86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682" y="4747503"/>
              <a:ext cx="2681582" cy="138906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75" name="Freeform: Shape 6">
              <a:extLst>
                <a:ext uri="{FF2B5EF4-FFF2-40B4-BE49-F238E27FC236}">
                  <a16:creationId xmlns:a16="http://schemas.microsoft.com/office/drawing/2014/main" id="{7CA28A24-7DAA-6985-C087-F596BC602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683" y="4747500"/>
              <a:ext cx="1521325" cy="1389062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76" name="Freeform: Shape 7">
              <a:extLst>
                <a:ext uri="{FF2B5EF4-FFF2-40B4-BE49-F238E27FC236}">
                  <a16:creationId xmlns:a16="http://schemas.microsoft.com/office/drawing/2014/main" id="{FEADAC1B-56C4-6CF4-43D7-B0924F0E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3755" y="4747503"/>
              <a:ext cx="1522508" cy="1389060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77" name="Freeform: Shape 8">
              <a:extLst>
                <a:ext uri="{FF2B5EF4-FFF2-40B4-BE49-F238E27FC236}">
                  <a16:creationId xmlns:a16="http://schemas.microsoft.com/office/drawing/2014/main" id="{0B88777B-4BF2-5400-C8D7-F0AFCE598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884" y="5730164"/>
              <a:ext cx="2593509" cy="404167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78" name="Freeform: Shape 345">
              <a:extLst>
                <a:ext uri="{FF2B5EF4-FFF2-40B4-BE49-F238E27FC236}">
                  <a16:creationId xmlns:a16="http://schemas.microsoft.com/office/drawing/2014/main" id="{C26BF872-3503-FC9E-DF74-52A1C6459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947" y="5561312"/>
              <a:ext cx="1521062" cy="338906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79" name="Freeform: Shape 346">
              <a:extLst>
                <a:ext uri="{FF2B5EF4-FFF2-40B4-BE49-F238E27FC236}">
                  <a16:creationId xmlns:a16="http://schemas.microsoft.com/office/drawing/2014/main" id="{0A21E04E-62CE-45EF-FCAA-6B1760E32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520" y="5996407"/>
              <a:ext cx="271800" cy="101069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80" name="Freeform: Shape 347">
              <a:extLst>
                <a:ext uri="{FF2B5EF4-FFF2-40B4-BE49-F238E27FC236}">
                  <a16:creationId xmlns:a16="http://schemas.microsoft.com/office/drawing/2014/main" id="{5FA8AA83-F9AD-CA1D-0CF6-FFA4F05F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396" y="6048200"/>
              <a:ext cx="89083" cy="62852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81" name="Freeform: Shape 348">
              <a:extLst>
                <a:ext uri="{FF2B5EF4-FFF2-40B4-BE49-F238E27FC236}">
                  <a16:creationId xmlns:a16="http://schemas.microsoft.com/office/drawing/2014/main" id="{E27824A9-BA37-1D42-630A-FD019A3B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077" y="6061581"/>
              <a:ext cx="89894" cy="60862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82" name="Freeform: Shape 429">
              <a:extLst>
                <a:ext uri="{FF2B5EF4-FFF2-40B4-BE49-F238E27FC236}">
                  <a16:creationId xmlns:a16="http://schemas.microsoft.com/office/drawing/2014/main" id="{F93C7743-14BC-29B9-0AA0-E29EB9F3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194" y="5395477"/>
              <a:ext cx="378668" cy="76608"/>
            </a:xfrm>
            <a:custGeom>
              <a:avLst/>
              <a:gdLst>
                <a:gd name="T0" fmla="*/ 386209 w 688285"/>
                <a:gd name="T1" fmla="*/ 76587 h 129743"/>
                <a:gd name="T2" fmla="*/ 0 w 688285"/>
                <a:gd name="T3" fmla="*/ 42393 h 129743"/>
                <a:gd name="T4" fmla="*/ 19484 w 688285"/>
                <a:gd name="T5" fmla="*/ 0 h 129743"/>
                <a:gd name="T6" fmla="*/ 26426 w 688285"/>
                <a:gd name="T7" fmla="*/ 887 h 129743"/>
                <a:gd name="T8" fmla="*/ 26651 w 688285"/>
                <a:gd name="T9" fmla="*/ 909 h 129743"/>
                <a:gd name="T10" fmla="*/ 91222 w 688285"/>
                <a:gd name="T11" fmla="*/ 8578 h 129743"/>
                <a:gd name="T12" fmla="*/ 93422 w 688285"/>
                <a:gd name="T13" fmla="*/ 8825 h 129743"/>
                <a:gd name="T14" fmla="*/ 100901 w 688285"/>
                <a:gd name="T15" fmla="*/ 9646 h 129743"/>
                <a:gd name="T16" fmla="*/ 101969 w 688285"/>
                <a:gd name="T17" fmla="*/ 9762 h 129743"/>
                <a:gd name="T18" fmla="*/ 103557 w 688285"/>
                <a:gd name="T19" fmla="*/ 9937 h 129743"/>
                <a:gd name="T20" fmla="*/ 111036 w 688285"/>
                <a:gd name="T21" fmla="*/ 10742 h 129743"/>
                <a:gd name="T22" fmla="*/ 111261 w 688285"/>
                <a:gd name="T23" fmla="*/ 10763 h 129743"/>
                <a:gd name="T24" fmla="*/ 111261 w 688285"/>
                <a:gd name="T25" fmla="*/ 10758 h 129743"/>
                <a:gd name="T26" fmla="*/ 122840 w 688285"/>
                <a:gd name="T27" fmla="*/ 11964 h 129743"/>
                <a:gd name="T28" fmla="*/ 176392 w 688285"/>
                <a:gd name="T29" fmla="*/ 17202 h 129743"/>
                <a:gd name="T30" fmla="*/ 177401 w 688285"/>
                <a:gd name="T31" fmla="*/ 17296 h 129743"/>
                <a:gd name="T32" fmla="*/ 185671 w 688285"/>
                <a:gd name="T33" fmla="*/ 18046 h 129743"/>
                <a:gd name="T34" fmla="*/ 186787 w 688285"/>
                <a:gd name="T35" fmla="*/ 18148 h 129743"/>
                <a:gd name="T36" fmla="*/ 190714 w 688285"/>
                <a:gd name="T37" fmla="*/ 18496 h 129743"/>
                <a:gd name="T38" fmla="*/ 193918 w 688285"/>
                <a:gd name="T39" fmla="*/ 18779 h 129743"/>
                <a:gd name="T40" fmla="*/ 195712 w 688285"/>
                <a:gd name="T41" fmla="*/ 18938 h 129743"/>
                <a:gd name="T42" fmla="*/ 195775 w 688285"/>
                <a:gd name="T43" fmla="*/ 18944 h 129743"/>
                <a:gd name="T44" fmla="*/ 201672 w 688285"/>
                <a:gd name="T45" fmla="*/ 19457 h 129743"/>
                <a:gd name="T46" fmla="*/ 220621 w 688285"/>
                <a:gd name="T47" fmla="*/ 21049 h 129743"/>
                <a:gd name="T48" fmla="*/ 345044 w 688285"/>
                <a:gd name="T49" fmla="*/ 29746 h 129743"/>
                <a:gd name="T50" fmla="*/ 345044 w 688285"/>
                <a:gd name="T51" fmla="*/ 29754 h 129743"/>
                <a:gd name="T52" fmla="*/ 345269 w 688285"/>
                <a:gd name="T53" fmla="*/ 29759 h 129743"/>
                <a:gd name="T54" fmla="*/ 345785 w 688285"/>
                <a:gd name="T55" fmla="*/ 29790 h 129743"/>
                <a:gd name="T56" fmla="*/ 346286 w 688285"/>
                <a:gd name="T57" fmla="*/ 29822 h 129743"/>
                <a:gd name="T58" fmla="*/ 347129 w 688285"/>
                <a:gd name="T59" fmla="*/ 29867 h 129743"/>
                <a:gd name="T60" fmla="*/ 348725 w 688285"/>
                <a:gd name="T61" fmla="*/ 29957 h 129743"/>
                <a:gd name="T62" fmla="*/ 352348 w 688285"/>
                <a:gd name="T63" fmla="*/ 30161 h 129743"/>
                <a:gd name="T64" fmla="*/ 354992 w 688285"/>
                <a:gd name="T65" fmla="*/ 30309 h 129743"/>
                <a:gd name="T66" fmla="*/ 357373 w 688285"/>
                <a:gd name="T67" fmla="*/ 30446 h 129743"/>
                <a:gd name="T68" fmla="*/ 360088 w 688285"/>
                <a:gd name="T69" fmla="*/ 30592 h 129743"/>
                <a:gd name="T70" fmla="*/ 364937 w 688285"/>
                <a:gd name="T71" fmla="*/ 30855 h 129743"/>
                <a:gd name="T72" fmla="*/ 365074 w 688285"/>
                <a:gd name="T73" fmla="*/ 30869 h 129743"/>
                <a:gd name="T74" fmla="*/ 365074 w 688285"/>
                <a:gd name="T75" fmla="*/ 30863 h 129743"/>
                <a:gd name="T76" fmla="*/ 406292 w 688285"/>
                <a:gd name="T77" fmla="*/ 32920 h 129743"/>
                <a:gd name="T78" fmla="*/ 386209 w 688285"/>
                <a:gd name="T79" fmla="*/ 76587 h 12974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88285" h="129743">
                  <a:moveTo>
                    <a:pt x="654265" y="129743"/>
                  </a:moveTo>
                  <a:cubicBezTo>
                    <a:pt x="422817" y="118338"/>
                    <a:pt x="203082" y="98629"/>
                    <a:pt x="0" y="71817"/>
                  </a:cubicBezTo>
                  <a:lnTo>
                    <a:pt x="33008" y="0"/>
                  </a:lnTo>
                  <a:cubicBezTo>
                    <a:pt x="36897" y="530"/>
                    <a:pt x="40818" y="1009"/>
                    <a:pt x="44768" y="1502"/>
                  </a:cubicBezTo>
                  <a:cubicBezTo>
                    <a:pt x="44888" y="1540"/>
                    <a:pt x="45000" y="1540"/>
                    <a:pt x="45149" y="1540"/>
                  </a:cubicBezTo>
                  <a:cubicBezTo>
                    <a:pt x="81209" y="6108"/>
                    <a:pt x="117650" y="10429"/>
                    <a:pt x="154537" y="14532"/>
                  </a:cubicBezTo>
                  <a:cubicBezTo>
                    <a:pt x="155778" y="14690"/>
                    <a:pt x="157023" y="14839"/>
                    <a:pt x="158264" y="14950"/>
                  </a:cubicBezTo>
                  <a:cubicBezTo>
                    <a:pt x="162497" y="15406"/>
                    <a:pt x="166715" y="15895"/>
                    <a:pt x="170934" y="16341"/>
                  </a:cubicBezTo>
                  <a:cubicBezTo>
                    <a:pt x="171548" y="16425"/>
                    <a:pt x="172152" y="16462"/>
                    <a:pt x="172742" y="16537"/>
                  </a:cubicBezTo>
                  <a:cubicBezTo>
                    <a:pt x="173662" y="16648"/>
                    <a:pt x="174521" y="16723"/>
                    <a:pt x="175432" y="16834"/>
                  </a:cubicBezTo>
                  <a:cubicBezTo>
                    <a:pt x="179651" y="17290"/>
                    <a:pt x="183884" y="17746"/>
                    <a:pt x="188102" y="18197"/>
                  </a:cubicBezTo>
                  <a:cubicBezTo>
                    <a:pt x="188260" y="18197"/>
                    <a:pt x="188358" y="18234"/>
                    <a:pt x="188483" y="18234"/>
                  </a:cubicBezTo>
                  <a:lnTo>
                    <a:pt x="188483" y="18225"/>
                  </a:lnTo>
                  <a:cubicBezTo>
                    <a:pt x="195002" y="18927"/>
                    <a:pt x="201530" y="19602"/>
                    <a:pt x="208100" y="20267"/>
                  </a:cubicBezTo>
                  <a:cubicBezTo>
                    <a:pt x="238097" y="23384"/>
                    <a:pt x="268340" y="26342"/>
                    <a:pt x="298820" y="29142"/>
                  </a:cubicBezTo>
                  <a:cubicBezTo>
                    <a:pt x="299382" y="29203"/>
                    <a:pt x="299963" y="29254"/>
                    <a:pt x="300530" y="29301"/>
                  </a:cubicBezTo>
                  <a:cubicBezTo>
                    <a:pt x="305190" y="29724"/>
                    <a:pt x="309865" y="30152"/>
                    <a:pt x="314539" y="30571"/>
                  </a:cubicBezTo>
                  <a:cubicBezTo>
                    <a:pt x="315189" y="30631"/>
                    <a:pt x="315816" y="30691"/>
                    <a:pt x="316430" y="30743"/>
                  </a:cubicBezTo>
                  <a:cubicBezTo>
                    <a:pt x="318655" y="30938"/>
                    <a:pt x="320872" y="31138"/>
                    <a:pt x="323083" y="31333"/>
                  </a:cubicBezTo>
                  <a:cubicBezTo>
                    <a:pt x="324891" y="31501"/>
                    <a:pt x="326703" y="31659"/>
                    <a:pt x="328510" y="31813"/>
                  </a:cubicBezTo>
                  <a:cubicBezTo>
                    <a:pt x="329519" y="31901"/>
                    <a:pt x="330536" y="31994"/>
                    <a:pt x="331549" y="32082"/>
                  </a:cubicBezTo>
                  <a:cubicBezTo>
                    <a:pt x="331582" y="32087"/>
                    <a:pt x="331619" y="32087"/>
                    <a:pt x="331656" y="32092"/>
                  </a:cubicBezTo>
                  <a:cubicBezTo>
                    <a:pt x="334992" y="32380"/>
                    <a:pt x="338323" y="32673"/>
                    <a:pt x="341646" y="32961"/>
                  </a:cubicBezTo>
                  <a:cubicBezTo>
                    <a:pt x="352318" y="33878"/>
                    <a:pt x="363009" y="34780"/>
                    <a:pt x="373747" y="35659"/>
                  </a:cubicBezTo>
                  <a:cubicBezTo>
                    <a:pt x="442978" y="41372"/>
                    <a:pt x="513281" y="46284"/>
                    <a:pt x="584528" y="50391"/>
                  </a:cubicBezTo>
                  <a:lnTo>
                    <a:pt x="584528" y="50405"/>
                  </a:lnTo>
                  <a:cubicBezTo>
                    <a:pt x="584663" y="50405"/>
                    <a:pt x="584789" y="50410"/>
                    <a:pt x="584909" y="50414"/>
                  </a:cubicBezTo>
                  <a:cubicBezTo>
                    <a:pt x="585207" y="50428"/>
                    <a:pt x="585499" y="50447"/>
                    <a:pt x="585783" y="50466"/>
                  </a:cubicBezTo>
                  <a:cubicBezTo>
                    <a:pt x="586066" y="50484"/>
                    <a:pt x="586350" y="50507"/>
                    <a:pt x="586633" y="50521"/>
                  </a:cubicBezTo>
                  <a:cubicBezTo>
                    <a:pt x="587098" y="50554"/>
                    <a:pt x="587590" y="50587"/>
                    <a:pt x="588060" y="50596"/>
                  </a:cubicBezTo>
                  <a:cubicBezTo>
                    <a:pt x="588970" y="50647"/>
                    <a:pt x="589853" y="50698"/>
                    <a:pt x="590764" y="50749"/>
                  </a:cubicBezTo>
                  <a:cubicBezTo>
                    <a:pt x="592808" y="50870"/>
                    <a:pt x="594848" y="50982"/>
                    <a:pt x="596902" y="51094"/>
                  </a:cubicBezTo>
                  <a:cubicBezTo>
                    <a:pt x="598388" y="51177"/>
                    <a:pt x="599880" y="51261"/>
                    <a:pt x="601381" y="51345"/>
                  </a:cubicBezTo>
                  <a:cubicBezTo>
                    <a:pt x="602705" y="51442"/>
                    <a:pt x="604062" y="51508"/>
                    <a:pt x="605414" y="51577"/>
                  </a:cubicBezTo>
                  <a:cubicBezTo>
                    <a:pt x="606952" y="51656"/>
                    <a:pt x="608490" y="51740"/>
                    <a:pt x="610014" y="51824"/>
                  </a:cubicBezTo>
                  <a:cubicBezTo>
                    <a:pt x="612741" y="51973"/>
                    <a:pt x="615487" y="52122"/>
                    <a:pt x="618228" y="52270"/>
                  </a:cubicBezTo>
                  <a:cubicBezTo>
                    <a:pt x="618289" y="52280"/>
                    <a:pt x="618377" y="52294"/>
                    <a:pt x="618461" y="52294"/>
                  </a:cubicBezTo>
                  <a:lnTo>
                    <a:pt x="618461" y="52284"/>
                  </a:lnTo>
                  <a:cubicBezTo>
                    <a:pt x="641660" y="53531"/>
                    <a:pt x="664929" y="54694"/>
                    <a:pt x="688286" y="55768"/>
                  </a:cubicBezTo>
                  <a:lnTo>
                    <a:pt x="654265" y="129743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83" name="Freeform: Shape 430">
              <a:extLst>
                <a:ext uri="{FF2B5EF4-FFF2-40B4-BE49-F238E27FC236}">
                  <a16:creationId xmlns:a16="http://schemas.microsoft.com/office/drawing/2014/main" id="{46966220-2A94-E70E-90BA-9A2847BD5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830" y="5430883"/>
              <a:ext cx="239134" cy="47933"/>
            </a:xfrm>
            <a:custGeom>
              <a:avLst/>
              <a:gdLst>
                <a:gd name="T0" fmla="*/ 214214 w 434660"/>
                <a:gd name="T1" fmla="*/ 47920 h 81180"/>
                <a:gd name="T2" fmla="*/ 0 w 434660"/>
                <a:gd name="T3" fmla="*/ 43914 h 81180"/>
                <a:gd name="T4" fmla="*/ 20173 w 434660"/>
                <a:gd name="T5" fmla="*/ 0 h 81180"/>
                <a:gd name="T6" fmla="*/ 67054 w 434660"/>
                <a:gd name="T7" fmla="*/ 1431 h 81180"/>
                <a:gd name="T8" fmla="*/ 68354 w 434660"/>
                <a:gd name="T9" fmla="*/ 1472 h 81180"/>
                <a:gd name="T10" fmla="*/ 75836 w 434660"/>
                <a:gd name="T11" fmla="*/ 1672 h 81180"/>
                <a:gd name="T12" fmla="*/ 76900 w 434660"/>
                <a:gd name="T13" fmla="*/ 1681 h 81180"/>
                <a:gd name="T14" fmla="*/ 151033 w 434660"/>
                <a:gd name="T15" fmla="*/ 2993 h 81180"/>
                <a:gd name="T16" fmla="*/ 152352 w 434660"/>
                <a:gd name="T17" fmla="*/ 3009 h 81180"/>
                <a:gd name="T18" fmla="*/ 156779 w 434660"/>
                <a:gd name="T19" fmla="*/ 3056 h 81180"/>
                <a:gd name="T20" fmla="*/ 160435 w 434660"/>
                <a:gd name="T21" fmla="*/ 3097 h 81180"/>
                <a:gd name="T22" fmla="*/ 161406 w 434660"/>
                <a:gd name="T23" fmla="*/ 3100 h 81180"/>
                <a:gd name="T24" fmla="*/ 162616 w 434660"/>
                <a:gd name="T25" fmla="*/ 3111 h 81180"/>
                <a:gd name="T26" fmla="*/ 163090 w 434660"/>
                <a:gd name="T27" fmla="*/ 3122 h 81180"/>
                <a:gd name="T28" fmla="*/ 170570 w 434660"/>
                <a:gd name="T29" fmla="*/ 3188 h 81180"/>
                <a:gd name="T30" fmla="*/ 170789 w 434660"/>
                <a:gd name="T31" fmla="*/ 3188 h 81180"/>
                <a:gd name="T32" fmla="*/ 170789 w 434660"/>
                <a:gd name="T33" fmla="*/ 3180 h 81180"/>
                <a:gd name="T34" fmla="*/ 214214 w 434660"/>
                <a:gd name="T35" fmla="*/ 3342 h 81180"/>
                <a:gd name="T36" fmla="*/ 252942 w 434660"/>
                <a:gd name="T37" fmla="*/ 3215 h 81180"/>
                <a:gd name="T38" fmla="*/ 255180 w 434660"/>
                <a:gd name="T39" fmla="*/ 3210 h 81180"/>
                <a:gd name="T40" fmla="*/ 255223 w 434660"/>
                <a:gd name="T41" fmla="*/ 3196 h 81180"/>
                <a:gd name="T42" fmla="*/ 255333 w 434660"/>
                <a:gd name="T43" fmla="*/ 3196 h 81180"/>
                <a:gd name="T44" fmla="*/ 255396 w 434660"/>
                <a:gd name="T45" fmla="*/ 3210 h 81180"/>
                <a:gd name="T46" fmla="*/ 255396 w 434660"/>
                <a:gd name="T47" fmla="*/ 3196 h 81180"/>
                <a:gd name="T48" fmla="*/ 256579 w 434660"/>
                <a:gd name="T49" fmla="*/ 3188 h 81180"/>
                <a:gd name="T50" fmla="*/ 236052 w 434660"/>
                <a:gd name="T51" fmla="*/ 47879 h 81180"/>
                <a:gd name="T52" fmla="*/ 214214 w 434660"/>
                <a:gd name="T53" fmla="*/ 47920 h 811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34660" h="81180">
                  <a:moveTo>
                    <a:pt x="362893" y="81180"/>
                  </a:moveTo>
                  <a:cubicBezTo>
                    <a:pt x="239537" y="81180"/>
                    <a:pt x="118398" y="78845"/>
                    <a:pt x="0" y="74394"/>
                  </a:cubicBezTo>
                  <a:lnTo>
                    <a:pt x="34174" y="0"/>
                  </a:lnTo>
                  <a:cubicBezTo>
                    <a:pt x="60556" y="921"/>
                    <a:pt x="87031" y="1730"/>
                    <a:pt x="113594" y="2424"/>
                  </a:cubicBezTo>
                  <a:cubicBezTo>
                    <a:pt x="114333" y="2447"/>
                    <a:pt x="115057" y="2470"/>
                    <a:pt x="115796" y="2493"/>
                  </a:cubicBezTo>
                  <a:cubicBezTo>
                    <a:pt x="120015" y="2605"/>
                    <a:pt x="124252" y="2721"/>
                    <a:pt x="128471" y="2833"/>
                  </a:cubicBezTo>
                  <a:cubicBezTo>
                    <a:pt x="129057" y="2833"/>
                    <a:pt x="129670" y="2837"/>
                    <a:pt x="130274" y="2847"/>
                  </a:cubicBezTo>
                  <a:cubicBezTo>
                    <a:pt x="171947" y="3866"/>
                    <a:pt x="213820" y="4605"/>
                    <a:pt x="255860" y="5070"/>
                  </a:cubicBezTo>
                  <a:cubicBezTo>
                    <a:pt x="256604" y="5089"/>
                    <a:pt x="257342" y="5094"/>
                    <a:pt x="258095" y="5098"/>
                  </a:cubicBezTo>
                  <a:cubicBezTo>
                    <a:pt x="260590" y="5126"/>
                    <a:pt x="263085" y="5149"/>
                    <a:pt x="265594" y="5177"/>
                  </a:cubicBezTo>
                  <a:cubicBezTo>
                    <a:pt x="267657" y="5205"/>
                    <a:pt x="269725" y="5233"/>
                    <a:pt x="271788" y="5247"/>
                  </a:cubicBezTo>
                  <a:cubicBezTo>
                    <a:pt x="272341" y="5247"/>
                    <a:pt x="272894" y="5247"/>
                    <a:pt x="273433" y="5252"/>
                  </a:cubicBezTo>
                  <a:cubicBezTo>
                    <a:pt x="274125" y="5256"/>
                    <a:pt x="274803" y="5266"/>
                    <a:pt x="275482" y="5270"/>
                  </a:cubicBezTo>
                  <a:cubicBezTo>
                    <a:pt x="275746" y="5275"/>
                    <a:pt x="276021" y="5280"/>
                    <a:pt x="276285" y="5289"/>
                  </a:cubicBezTo>
                  <a:cubicBezTo>
                    <a:pt x="280504" y="5326"/>
                    <a:pt x="284723" y="5363"/>
                    <a:pt x="288956" y="5401"/>
                  </a:cubicBezTo>
                  <a:lnTo>
                    <a:pt x="289328" y="5401"/>
                  </a:lnTo>
                  <a:lnTo>
                    <a:pt x="289328" y="5387"/>
                  </a:lnTo>
                  <a:cubicBezTo>
                    <a:pt x="313800" y="5573"/>
                    <a:pt x="338333" y="5661"/>
                    <a:pt x="362893" y="5661"/>
                  </a:cubicBezTo>
                  <a:cubicBezTo>
                    <a:pt x="384810" y="5661"/>
                    <a:pt x="406676" y="5601"/>
                    <a:pt x="428500" y="5447"/>
                  </a:cubicBezTo>
                  <a:cubicBezTo>
                    <a:pt x="429763" y="5442"/>
                    <a:pt x="431027" y="5438"/>
                    <a:pt x="432291" y="5438"/>
                  </a:cubicBezTo>
                  <a:cubicBezTo>
                    <a:pt x="432305" y="5428"/>
                    <a:pt x="432333" y="5424"/>
                    <a:pt x="432365" y="5414"/>
                  </a:cubicBezTo>
                  <a:cubicBezTo>
                    <a:pt x="432426" y="5414"/>
                    <a:pt x="432491" y="5414"/>
                    <a:pt x="432551" y="5414"/>
                  </a:cubicBezTo>
                  <a:cubicBezTo>
                    <a:pt x="432598" y="5419"/>
                    <a:pt x="432626" y="5428"/>
                    <a:pt x="432658" y="5438"/>
                  </a:cubicBezTo>
                  <a:lnTo>
                    <a:pt x="432658" y="5414"/>
                  </a:lnTo>
                  <a:cubicBezTo>
                    <a:pt x="433322" y="5410"/>
                    <a:pt x="433996" y="5405"/>
                    <a:pt x="434661" y="5401"/>
                  </a:cubicBezTo>
                  <a:lnTo>
                    <a:pt x="399887" y="81111"/>
                  </a:lnTo>
                  <a:cubicBezTo>
                    <a:pt x="387551" y="81143"/>
                    <a:pt x="375262" y="81180"/>
                    <a:pt x="362893" y="8118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84" name="Freeform: Shape 431">
              <a:extLst>
                <a:ext uri="{FF2B5EF4-FFF2-40B4-BE49-F238E27FC236}">
                  <a16:creationId xmlns:a16="http://schemas.microsoft.com/office/drawing/2014/main" id="{985BA08C-001D-2A9A-610A-0DD3645BB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805" y="5431128"/>
              <a:ext cx="99941" cy="47132"/>
            </a:xfrm>
            <a:custGeom>
              <a:avLst/>
              <a:gdLst>
                <a:gd name="T0" fmla="*/ 0 w 181658"/>
                <a:gd name="T1" fmla="*/ 47119 h 79822"/>
                <a:gd name="T2" fmla="*/ 20625 w 181658"/>
                <a:gd name="T3" fmla="*/ 2205 h 79822"/>
                <a:gd name="T4" fmla="*/ 20644 w 181658"/>
                <a:gd name="T5" fmla="*/ 2205 h 79822"/>
                <a:gd name="T6" fmla="*/ 26991 w 181658"/>
                <a:gd name="T7" fmla="*/ 2090 h 79822"/>
                <a:gd name="T8" fmla="*/ 27490 w 181658"/>
                <a:gd name="T9" fmla="*/ 2081 h 79822"/>
                <a:gd name="T10" fmla="*/ 30463 w 181658"/>
                <a:gd name="T11" fmla="*/ 2024 h 79822"/>
                <a:gd name="T12" fmla="*/ 35022 w 181658"/>
                <a:gd name="T13" fmla="*/ 1933 h 79822"/>
                <a:gd name="T14" fmla="*/ 35899 w 181658"/>
                <a:gd name="T15" fmla="*/ 1917 h 79822"/>
                <a:gd name="T16" fmla="*/ 38346 w 181658"/>
                <a:gd name="T17" fmla="*/ 1872 h 79822"/>
                <a:gd name="T18" fmla="*/ 45828 w 181658"/>
                <a:gd name="T19" fmla="*/ 1716 h 79822"/>
                <a:gd name="T20" fmla="*/ 46017 w 181658"/>
                <a:gd name="T21" fmla="*/ 1699 h 79822"/>
                <a:gd name="T22" fmla="*/ 107232 w 181658"/>
                <a:gd name="T23" fmla="*/ 0 h 79822"/>
                <a:gd name="T24" fmla="*/ 86439 w 181658"/>
                <a:gd name="T25" fmla="*/ 45271 h 79822"/>
                <a:gd name="T26" fmla="*/ 0 w 181658"/>
                <a:gd name="T27" fmla="*/ 47119 h 798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658" h="79822">
                  <a:moveTo>
                    <a:pt x="0" y="79822"/>
                  </a:moveTo>
                  <a:lnTo>
                    <a:pt x="34940" y="3735"/>
                  </a:lnTo>
                  <a:lnTo>
                    <a:pt x="34973" y="3735"/>
                  </a:lnTo>
                  <a:cubicBezTo>
                    <a:pt x="38555" y="3675"/>
                    <a:pt x="42138" y="3610"/>
                    <a:pt x="45725" y="3540"/>
                  </a:cubicBezTo>
                  <a:cubicBezTo>
                    <a:pt x="45994" y="3535"/>
                    <a:pt x="46282" y="3531"/>
                    <a:pt x="46570" y="3526"/>
                  </a:cubicBezTo>
                  <a:cubicBezTo>
                    <a:pt x="48243" y="3493"/>
                    <a:pt x="49934" y="3461"/>
                    <a:pt x="51607" y="3428"/>
                  </a:cubicBezTo>
                  <a:cubicBezTo>
                    <a:pt x="54190" y="3391"/>
                    <a:pt x="56760" y="3340"/>
                    <a:pt x="59329" y="3275"/>
                  </a:cubicBezTo>
                  <a:cubicBezTo>
                    <a:pt x="59836" y="3265"/>
                    <a:pt x="60328" y="3256"/>
                    <a:pt x="60816" y="3247"/>
                  </a:cubicBezTo>
                  <a:cubicBezTo>
                    <a:pt x="62219" y="3238"/>
                    <a:pt x="63571" y="3205"/>
                    <a:pt x="64961" y="3172"/>
                  </a:cubicBezTo>
                  <a:cubicBezTo>
                    <a:pt x="69184" y="3093"/>
                    <a:pt x="73412" y="2982"/>
                    <a:pt x="77636" y="2907"/>
                  </a:cubicBezTo>
                  <a:cubicBezTo>
                    <a:pt x="77738" y="2907"/>
                    <a:pt x="77859" y="2907"/>
                    <a:pt x="77956" y="2879"/>
                  </a:cubicBezTo>
                  <a:cubicBezTo>
                    <a:pt x="112678" y="2107"/>
                    <a:pt x="147243" y="1149"/>
                    <a:pt x="181658" y="0"/>
                  </a:cubicBezTo>
                  <a:lnTo>
                    <a:pt x="146434" y="76691"/>
                  </a:lnTo>
                  <a:cubicBezTo>
                    <a:pt x="98038" y="78082"/>
                    <a:pt x="49223" y="79143"/>
                    <a:pt x="0" y="79822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85" name="Freeform: Shape 9">
              <a:extLst>
                <a:ext uri="{FF2B5EF4-FFF2-40B4-BE49-F238E27FC236}">
                  <a16:creationId xmlns:a16="http://schemas.microsoft.com/office/drawing/2014/main" id="{C8BC0049-D6DF-FE9C-158D-9E49C9E58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917" y="4747503"/>
              <a:ext cx="2683113" cy="731314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86" name="Freeform: Shape 428">
              <a:extLst>
                <a:ext uri="{FF2B5EF4-FFF2-40B4-BE49-F238E27FC236}">
                  <a16:creationId xmlns:a16="http://schemas.microsoft.com/office/drawing/2014/main" id="{2D59B787-A494-7653-C329-285C64EAF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497" y="4784151"/>
              <a:ext cx="2600109" cy="475404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sp>
        <p:nvSpPr>
          <p:cNvPr id="721" name="Freeform: Shape 345">
            <a:extLst>
              <a:ext uri="{FF2B5EF4-FFF2-40B4-BE49-F238E27FC236}">
                <a16:creationId xmlns:a16="http://schemas.microsoft.com/office/drawing/2014/main" id="{C479BA6A-B899-736B-B976-D8B92CE4FC4E}"/>
              </a:ext>
            </a:extLst>
          </p:cNvPr>
          <p:cNvSpPr>
            <a:spLocks/>
          </p:cNvSpPr>
          <p:nvPr/>
        </p:nvSpPr>
        <p:spPr bwMode="auto">
          <a:xfrm>
            <a:off x="3149865" y="3421954"/>
            <a:ext cx="2754454" cy="1304119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719" name="Freeform: Shape 345">
            <a:extLst>
              <a:ext uri="{FF2B5EF4-FFF2-40B4-BE49-F238E27FC236}">
                <a16:creationId xmlns:a16="http://schemas.microsoft.com/office/drawing/2014/main" id="{42DBB699-5A5F-9A18-E579-D633FB52B2F7}"/>
              </a:ext>
            </a:extLst>
          </p:cNvPr>
          <p:cNvSpPr>
            <a:spLocks/>
          </p:cNvSpPr>
          <p:nvPr/>
        </p:nvSpPr>
        <p:spPr bwMode="auto">
          <a:xfrm>
            <a:off x="3234073" y="3463738"/>
            <a:ext cx="2649107" cy="1161380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rgbClr val="8FAADC">
              <a:alpha val="40000"/>
            </a:srgb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722" name="Freeform: Shape 2">
            <a:extLst>
              <a:ext uri="{FF2B5EF4-FFF2-40B4-BE49-F238E27FC236}">
                <a16:creationId xmlns:a16="http://schemas.microsoft.com/office/drawing/2014/main" id="{21EEC90D-B505-C043-6B86-652FDB621F21}"/>
              </a:ext>
            </a:extLst>
          </p:cNvPr>
          <p:cNvSpPr>
            <a:spLocks/>
          </p:cNvSpPr>
          <p:nvPr/>
        </p:nvSpPr>
        <p:spPr bwMode="auto">
          <a:xfrm>
            <a:off x="2928903" y="2460392"/>
            <a:ext cx="3166192" cy="4122573"/>
          </a:xfrm>
          <a:custGeom>
            <a:avLst/>
            <a:gdLst>
              <a:gd name="T0" fmla="*/ 2407020 w 4874170"/>
              <a:gd name="T1" fmla="*/ 590242 h 2352521"/>
              <a:gd name="T2" fmla="*/ 1438601 w 4874170"/>
              <a:gd name="T3" fmla="*/ 686535 h 2352521"/>
              <a:gd name="T4" fmla="*/ 470166 w 4874170"/>
              <a:gd name="T5" fmla="*/ 590242 h 2352521"/>
              <a:gd name="T6" fmla="*/ 239036 w 4874170"/>
              <a:gd name="T7" fmla="*/ 519850 h 2352521"/>
              <a:gd name="T8" fmla="*/ 526431 w 4874170"/>
              <a:gd name="T9" fmla="*/ 425810 h 2352521"/>
              <a:gd name="T10" fmla="*/ 1465318 w 4874170"/>
              <a:gd name="T11" fmla="*/ 334355 h 2352521"/>
              <a:gd name="T12" fmla="*/ 2404178 w 4874170"/>
              <a:gd name="T13" fmla="*/ 425810 h 2352521"/>
              <a:gd name="T14" fmla="*/ 2666308 w 4874170"/>
              <a:gd name="T15" fmla="*/ 508081 h 2352521"/>
              <a:gd name="T16" fmla="*/ 2407020 w 4874170"/>
              <a:gd name="T17" fmla="*/ 590242 h 2352521"/>
              <a:gd name="T18" fmla="*/ 2876297 w 4874170"/>
              <a:gd name="T19" fmla="*/ 383415 h 2352521"/>
              <a:gd name="T20" fmla="*/ 2404373 w 4874170"/>
              <a:gd name="T21" fmla="*/ 94509 h 2352521"/>
              <a:gd name="T22" fmla="*/ 1438601 w 4874170"/>
              <a:gd name="T23" fmla="*/ 0 h 2352521"/>
              <a:gd name="T24" fmla="*/ 472816 w 4874170"/>
              <a:gd name="T25" fmla="*/ 94509 h 2352521"/>
              <a:gd name="T26" fmla="*/ 891 w 4874170"/>
              <a:gd name="T27" fmla="*/ 383415 h 2352521"/>
              <a:gd name="T28" fmla="*/ 0 w 4874170"/>
              <a:gd name="T29" fmla="*/ 389653 h 2352521"/>
              <a:gd name="T30" fmla="*/ 3810 w 4874170"/>
              <a:gd name="T31" fmla="*/ 437645 h 2352521"/>
              <a:gd name="T32" fmla="*/ 44844 w 4874170"/>
              <a:gd name="T33" fmla="*/ 954353 h 2352521"/>
              <a:gd name="T34" fmla="*/ 47424 w 4874170"/>
              <a:gd name="T35" fmla="*/ 986828 h 2352521"/>
              <a:gd name="T36" fmla="*/ 49138 w 4874170"/>
              <a:gd name="T37" fmla="*/ 1008498 h 2352521"/>
              <a:gd name="T38" fmla="*/ 54415 w 4874170"/>
              <a:gd name="T39" fmla="*/ 1023408 h 2352521"/>
              <a:gd name="T40" fmla="*/ 56577 w 4874170"/>
              <a:gd name="T41" fmla="*/ 1028315 h 2352521"/>
              <a:gd name="T42" fmla="*/ 58913 w 4874170"/>
              <a:gd name="T43" fmla="*/ 1033263 h 2352521"/>
              <a:gd name="T44" fmla="*/ 65592 w 4874170"/>
              <a:gd name="T45" fmla="*/ 1045433 h 2352521"/>
              <a:gd name="T46" fmla="*/ 67062 w 4874170"/>
              <a:gd name="T47" fmla="*/ 1047884 h 2352521"/>
              <a:gd name="T48" fmla="*/ 70158 w 4874170"/>
              <a:gd name="T49" fmla="*/ 1052720 h 2352521"/>
              <a:gd name="T50" fmla="*/ 73431 w 4874170"/>
              <a:gd name="T51" fmla="*/ 1057533 h 2352521"/>
              <a:gd name="T52" fmla="*/ 90441 w 4874170"/>
              <a:gd name="T53" fmla="*/ 1078954 h 2352521"/>
              <a:gd name="T54" fmla="*/ 103823 w 4874170"/>
              <a:gd name="T55" fmla="*/ 1092999 h 2352521"/>
              <a:gd name="T56" fmla="*/ 622993 w 4874170"/>
              <a:gd name="T57" fmla="*/ 1310128 h 2352521"/>
              <a:gd name="T58" fmla="*/ 1369622 w 4874170"/>
              <a:gd name="T59" fmla="*/ 1388190 h 2352521"/>
              <a:gd name="T60" fmla="*/ 1386517 w 4874170"/>
              <a:gd name="T61" fmla="*/ 1388385 h 2352521"/>
              <a:gd name="T62" fmla="*/ 1437485 w 4874170"/>
              <a:gd name="T63" fmla="*/ 1388681 h 2352521"/>
              <a:gd name="T64" fmla="*/ 2253178 w 4874170"/>
              <a:gd name="T65" fmla="*/ 1309769 h 2352521"/>
              <a:gd name="T66" fmla="*/ 2826789 w 4874170"/>
              <a:gd name="T67" fmla="*/ 1005083 h 2352521"/>
              <a:gd name="T68" fmla="*/ 2829189 w 4874170"/>
              <a:gd name="T69" fmla="*/ 994300 h 2352521"/>
              <a:gd name="T70" fmla="*/ 2830124 w 4874170"/>
              <a:gd name="T71" fmla="*/ 982391 h 2352521"/>
              <a:gd name="T72" fmla="*/ 2831218 w 4874170"/>
              <a:gd name="T73" fmla="*/ 968549 h 2352521"/>
              <a:gd name="T74" fmla="*/ 2873382 w 4874170"/>
              <a:gd name="T75" fmla="*/ 437645 h 2352521"/>
              <a:gd name="T76" fmla="*/ 2877197 w 4874170"/>
              <a:gd name="T77" fmla="*/ 389653 h 2352521"/>
              <a:gd name="T78" fmla="*/ 2876297 w 4874170"/>
              <a:gd name="T79" fmla="*/ 383415 h 235252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874170" h="2352521">
                <a:moveTo>
                  <a:pt x="4077657" y="999910"/>
                </a:moveTo>
                <a:cubicBezTo>
                  <a:pt x="3631051" y="1105116"/>
                  <a:pt x="3048437" y="1163038"/>
                  <a:pt x="2437090" y="1163038"/>
                </a:cubicBezTo>
                <a:cubicBezTo>
                  <a:pt x="1825752" y="1163038"/>
                  <a:pt x="1243119" y="1105116"/>
                  <a:pt x="796494" y="999910"/>
                </a:cubicBezTo>
                <a:cubicBezTo>
                  <a:pt x="644643" y="964116"/>
                  <a:pt x="513574" y="924205"/>
                  <a:pt x="404943" y="880661"/>
                </a:cubicBezTo>
                <a:cubicBezTo>
                  <a:pt x="524019" y="822246"/>
                  <a:pt x="691264" y="767459"/>
                  <a:pt x="891810" y="721352"/>
                </a:cubicBezTo>
                <a:cubicBezTo>
                  <a:pt x="1326284" y="621435"/>
                  <a:pt x="1891149" y="566420"/>
                  <a:pt x="2482350" y="566420"/>
                </a:cubicBezTo>
                <a:cubicBezTo>
                  <a:pt x="3073532" y="566420"/>
                  <a:pt x="3638411" y="621435"/>
                  <a:pt x="4072844" y="721352"/>
                </a:cubicBezTo>
                <a:cubicBezTo>
                  <a:pt x="4250427" y="762170"/>
                  <a:pt x="4401870" y="809784"/>
                  <a:pt x="4516909" y="860724"/>
                </a:cubicBezTo>
                <a:cubicBezTo>
                  <a:pt x="4399746" y="912041"/>
                  <a:pt x="4252462" y="958715"/>
                  <a:pt x="4077657" y="999910"/>
                </a:cubicBezTo>
                <a:moveTo>
                  <a:pt x="4872646" y="649531"/>
                </a:moveTo>
                <a:cubicBezTo>
                  <a:pt x="4840280" y="455623"/>
                  <a:pt x="4538356" y="282191"/>
                  <a:pt x="4073174" y="160105"/>
                </a:cubicBezTo>
                <a:cubicBezTo>
                  <a:pt x="3640534" y="60606"/>
                  <a:pt x="3066683" y="0"/>
                  <a:pt x="2437090" y="0"/>
                </a:cubicBezTo>
                <a:cubicBezTo>
                  <a:pt x="1807497" y="0"/>
                  <a:pt x="1233650" y="60606"/>
                  <a:pt x="800983" y="160105"/>
                </a:cubicBezTo>
                <a:cubicBezTo>
                  <a:pt x="335805" y="282191"/>
                  <a:pt x="33872" y="455623"/>
                  <a:pt x="1510" y="649531"/>
                </a:cubicBezTo>
                <a:cubicBezTo>
                  <a:pt x="906" y="653038"/>
                  <a:pt x="418" y="656550"/>
                  <a:pt x="0" y="660099"/>
                </a:cubicBezTo>
                <a:lnTo>
                  <a:pt x="6454" y="741400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65"/>
                </a:lnTo>
                <a:cubicBezTo>
                  <a:pt x="85734" y="1716922"/>
                  <a:pt x="88713" y="1725304"/>
                  <a:pt x="92183" y="1733724"/>
                </a:cubicBezTo>
                <a:cubicBezTo>
                  <a:pt x="93354" y="1736487"/>
                  <a:pt x="94562" y="1739273"/>
                  <a:pt x="95845" y="1742036"/>
                </a:cubicBezTo>
                <a:cubicBezTo>
                  <a:pt x="97090" y="1744823"/>
                  <a:pt x="98410" y="1747586"/>
                  <a:pt x="99803" y="1750419"/>
                </a:cubicBezTo>
                <a:cubicBezTo>
                  <a:pt x="103237" y="1757289"/>
                  <a:pt x="107010" y="1764197"/>
                  <a:pt x="111117" y="1771035"/>
                </a:cubicBezTo>
                <a:cubicBezTo>
                  <a:pt x="111949" y="1772425"/>
                  <a:pt x="112781" y="1773830"/>
                  <a:pt x="113608" y="1775188"/>
                </a:cubicBezTo>
                <a:cubicBezTo>
                  <a:pt x="115308" y="1777900"/>
                  <a:pt x="117041" y="1780617"/>
                  <a:pt x="118853" y="1783380"/>
                </a:cubicBezTo>
                <a:cubicBezTo>
                  <a:pt x="120661" y="1786097"/>
                  <a:pt x="122510" y="1788822"/>
                  <a:pt x="124397" y="1791534"/>
                </a:cubicBezTo>
                <a:cubicBezTo>
                  <a:pt x="132960" y="1803731"/>
                  <a:pt x="142578" y="1815853"/>
                  <a:pt x="153213" y="1827822"/>
                </a:cubicBezTo>
                <a:cubicBezTo>
                  <a:pt x="160341" y="1835790"/>
                  <a:pt x="167886" y="1843721"/>
                  <a:pt x="175883" y="1851615"/>
                </a:cubicBezTo>
                <a:cubicBezTo>
                  <a:pt x="327920" y="2001332"/>
                  <a:pt x="641321" y="2130029"/>
                  <a:pt x="1055393" y="2219447"/>
                </a:cubicBezTo>
                <a:cubicBezTo>
                  <a:pt x="1414439" y="2297004"/>
                  <a:pt x="1849244" y="2345041"/>
                  <a:pt x="2320234" y="2351689"/>
                </a:cubicBezTo>
                <a:cubicBezTo>
                  <a:pt x="2329778" y="2351842"/>
                  <a:pt x="2339317" y="2351949"/>
                  <a:pt x="2348856" y="2352019"/>
                </a:cubicBezTo>
                <a:cubicBezTo>
                  <a:pt x="2377533" y="2352330"/>
                  <a:pt x="2406308" y="2352521"/>
                  <a:pt x="2435199" y="2352521"/>
                </a:cubicBezTo>
                <a:cubicBezTo>
                  <a:pt x="2951189" y="2352521"/>
                  <a:pt x="3428549" y="2302935"/>
                  <a:pt x="3817039" y="2218838"/>
                </a:cubicBezTo>
                <a:cubicBezTo>
                  <a:pt x="4361939" y="2100877"/>
                  <a:pt x="4732090" y="1915012"/>
                  <a:pt x="4788775" y="1702679"/>
                </a:cubicBezTo>
                <a:cubicBezTo>
                  <a:pt x="4790388" y="1696604"/>
                  <a:pt x="4791763" y="1690533"/>
                  <a:pt x="4792841" y="1684412"/>
                </a:cubicBezTo>
                <a:lnTo>
                  <a:pt x="4794425" y="1664238"/>
                </a:lnTo>
                <a:lnTo>
                  <a:pt x="4796279" y="1640789"/>
                </a:lnTo>
                <a:lnTo>
                  <a:pt x="4867707" y="741400"/>
                </a:lnTo>
                <a:lnTo>
                  <a:pt x="4874170" y="660099"/>
                </a:lnTo>
                <a:cubicBezTo>
                  <a:pt x="4873752" y="656550"/>
                  <a:pt x="4873274" y="653038"/>
                  <a:pt x="4872646" y="6495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3" name="Freeform: Shape 6">
            <a:extLst>
              <a:ext uri="{FF2B5EF4-FFF2-40B4-BE49-F238E27FC236}">
                <a16:creationId xmlns:a16="http://schemas.microsoft.com/office/drawing/2014/main" id="{060EF61C-CFA1-2BA6-831E-6A583B2FF3D0}"/>
              </a:ext>
            </a:extLst>
          </p:cNvPr>
          <p:cNvSpPr>
            <a:spLocks/>
          </p:cNvSpPr>
          <p:nvPr/>
        </p:nvSpPr>
        <p:spPr bwMode="auto">
          <a:xfrm>
            <a:off x="2928904" y="2460383"/>
            <a:ext cx="1796256" cy="4122579"/>
          </a:xfrm>
          <a:custGeom>
            <a:avLst/>
            <a:gdLst>
              <a:gd name="T0" fmla="*/ 491230 w 2765232"/>
              <a:gd name="T1" fmla="*/ 1093001 h 2352525"/>
              <a:gd name="T2" fmla="*/ 477849 w 2765232"/>
              <a:gd name="T3" fmla="*/ 1078956 h 2352525"/>
              <a:gd name="T4" fmla="*/ 460838 w 2765232"/>
              <a:gd name="T5" fmla="*/ 1057539 h 2352525"/>
              <a:gd name="T6" fmla="*/ 457566 w 2765232"/>
              <a:gd name="T7" fmla="*/ 1052723 h 2352525"/>
              <a:gd name="T8" fmla="*/ 454473 w 2765232"/>
              <a:gd name="T9" fmla="*/ 1047887 h 2352525"/>
              <a:gd name="T10" fmla="*/ 453003 w 2765232"/>
              <a:gd name="T11" fmla="*/ 1045433 h 2352525"/>
              <a:gd name="T12" fmla="*/ 446324 w 2765232"/>
              <a:gd name="T13" fmla="*/ 1033265 h 2352525"/>
              <a:gd name="T14" fmla="*/ 443984 w 2765232"/>
              <a:gd name="T15" fmla="*/ 1028318 h 2352525"/>
              <a:gd name="T16" fmla="*/ 441826 w 2765232"/>
              <a:gd name="T17" fmla="*/ 1023410 h 2352525"/>
              <a:gd name="T18" fmla="*/ 436549 w 2765232"/>
              <a:gd name="T19" fmla="*/ 1008501 h 2352525"/>
              <a:gd name="T20" fmla="*/ 434835 w 2765232"/>
              <a:gd name="T21" fmla="*/ 986828 h 2352525"/>
              <a:gd name="T22" fmla="*/ 432251 w 2765232"/>
              <a:gd name="T23" fmla="*/ 954353 h 2352525"/>
              <a:gd name="T24" fmla="*/ 401972 w 2765232"/>
              <a:gd name="T25" fmla="*/ 573058 h 2352525"/>
              <a:gd name="T26" fmla="*/ 239036 w 2765232"/>
              <a:gd name="T27" fmla="*/ 519852 h 2352525"/>
              <a:gd name="T28" fmla="*/ 393088 w 2765232"/>
              <a:gd name="T29" fmla="*/ 461141 h 2352525"/>
              <a:gd name="T30" fmla="*/ 391218 w 2765232"/>
              <a:gd name="T31" fmla="*/ 437647 h 2352525"/>
              <a:gd name="T32" fmla="*/ 387410 w 2765232"/>
              <a:gd name="T33" fmla="*/ 389653 h 2352525"/>
              <a:gd name="T34" fmla="*/ 388302 w 2765232"/>
              <a:gd name="T35" fmla="*/ 383417 h 2352525"/>
              <a:gd name="T36" fmla="*/ 860227 w 2765232"/>
              <a:gd name="T37" fmla="*/ 94509 h 2352525"/>
              <a:gd name="T38" fmla="*/ 1632303 w 2765232"/>
              <a:gd name="T39" fmla="*/ 3278 h 2352525"/>
              <a:gd name="T40" fmla="*/ 1438601 w 2765232"/>
              <a:gd name="T41" fmla="*/ 0 h 2352525"/>
              <a:gd name="T42" fmla="*/ 472818 w 2765232"/>
              <a:gd name="T43" fmla="*/ 94509 h 2352525"/>
              <a:gd name="T44" fmla="*/ 891 w 2765232"/>
              <a:gd name="T45" fmla="*/ 383417 h 2352525"/>
              <a:gd name="T46" fmla="*/ 0 w 2765232"/>
              <a:gd name="T47" fmla="*/ 389653 h 2352525"/>
              <a:gd name="T48" fmla="*/ 3810 w 2765232"/>
              <a:gd name="T49" fmla="*/ 437647 h 2352525"/>
              <a:gd name="T50" fmla="*/ 44844 w 2765232"/>
              <a:gd name="T51" fmla="*/ 954353 h 2352525"/>
              <a:gd name="T52" fmla="*/ 47424 w 2765232"/>
              <a:gd name="T53" fmla="*/ 986828 h 2352525"/>
              <a:gd name="T54" fmla="*/ 49138 w 2765232"/>
              <a:gd name="T55" fmla="*/ 1008501 h 2352525"/>
              <a:gd name="T56" fmla="*/ 54415 w 2765232"/>
              <a:gd name="T57" fmla="*/ 1023410 h 2352525"/>
              <a:gd name="T58" fmla="*/ 56577 w 2765232"/>
              <a:gd name="T59" fmla="*/ 1028318 h 2352525"/>
              <a:gd name="T60" fmla="*/ 58913 w 2765232"/>
              <a:gd name="T61" fmla="*/ 1033265 h 2352525"/>
              <a:gd name="T62" fmla="*/ 65592 w 2765232"/>
              <a:gd name="T63" fmla="*/ 1045433 h 2352525"/>
              <a:gd name="T64" fmla="*/ 67062 w 2765232"/>
              <a:gd name="T65" fmla="*/ 1047887 h 2352525"/>
              <a:gd name="T66" fmla="*/ 70158 w 2765232"/>
              <a:gd name="T67" fmla="*/ 1052723 h 2352525"/>
              <a:gd name="T68" fmla="*/ 73431 w 2765232"/>
              <a:gd name="T69" fmla="*/ 1057539 h 2352525"/>
              <a:gd name="T70" fmla="*/ 90441 w 2765232"/>
              <a:gd name="T71" fmla="*/ 1078956 h 2352525"/>
              <a:gd name="T72" fmla="*/ 103823 w 2765232"/>
              <a:gd name="T73" fmla="*/ 1093001 h 2352525"/>
              <a:gd name="T74" fmla="*/ 622996 w 2765232"/>
              <a:gd name="T75" fmla="*/ 1310131 h 2352525"/>
              <a:gd name="T76" fmla="*/ 1369630 w 2765232"/>
              <a:gd name="T77" fmla="*/ 1388192 h 2352525"/>
              <a:gd name="T78" fmla="*/ 1386523 w 2765232"/>
              <a:gd name="T79" fmla="*/ 1388387 h 2352525"/>
              <a:gd name="T80" fmla="*/ 1437491 w 2765232"/>
              <a:gd name="T81" fmla="*/ 1388684 h 2352525"/>
              <a:gd name="T82" fmla="*/ 1631041 w 2765232"/>
              <a:gd name="T83" fmla="*/ 1384691 h 2352525"/>
              <a:gd name="T84" fmla="*/ 1010401 w 2765232"/>
              <a:gd name="T85" fmla="*/ 1310131 h 2352525"/>
              <a:gd name="T86" fmla="*/ 491230 w 2765232"/>
              <a:gd name="T87" fmla="*/ 1093001 h 235252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765232" h="2352525">
                <a:moveTo>
                  <a:pt x="832178" y="1851619"/>
                </a:moveTo>
                <a:cubicBezTo>
                  <a:pt x="824182" y="1843726"/>
                  <a:pt x="816636" y="1835790"/>
                  <a:pt x="809509" y="1827826"/>
                </a:cubicBezTo>
                <a:cubicBezTo>
                  <a:pt x="798873" y="1815858"/>
                  <a:pt x="789255" y="1803736"/>
                  <a:pt x="780692" y="1791544"/>
                </a:cubicBezTo>
                <a:cubicBezTo>
                  <a:pt x="778810" y="1788827"/>
                  <a:pt x="776961" y="1786097"/>
                  <a:pt x="775149" y="1783385"/>
                </a:cubicBezTo>
                <a:cubicBezTo>
                  <a:pt x="773342" y="1780622"/>
                  <a:pt x="771604" y="1777905"/>
                  <a:pt x="769908" y="1775193"/>
                </a:cubicBezTo>
                <a:cubicBezTo>
                  <a:pt x="769076" y="1773835"/>
                  <a:pt x="768245" y="1772430"/>
                  <a:pt x="767418" y="1771035"/>
                </a:cubicBezTo>
                <a:cubicBezTo>
                  <a:pt x="763306" y="1764201"/>
                  <a:pt x="759533" y="1757294"/>
                  <a:pt x="756104" y="1750423"/>
                </a:cubicBezTo>
                <a:cubicBezTo>
                  <a:pt x="754705" y="1747590"/>
                  <a:pt x="753386" y="1744827"/>
                  <a:pt x="752140" y="1742041"/>
                </a:cubicBezTo>
                <a:cubicBezTo>
                  <a:pt x="750858" y="1739278"/>
                  <a:pt x="749650" y="1736487"/>
                  <a:pt x="748484" y="1733728"/>
                </a:cubicBezTo>
                <a:cubicBezTo>
                  <a:pt x="745013" y="1725309"/>
                  <a:pt x="742035" y="1716922"/>
                  <a:pt x="739544" y="1708470"/>
                </a:cubicBezTo>
                <a:lnTo>
                  <a:pt x="736640" y="1671755"/>
                </a:lnTo>
                <a:lnTo>
                  <a:pt x="732263" y="1616740"/>
                </a:lnTo>
                <a:lnTo>
                  <a:pt x="680968" y="970800"/>
                </a:lnTo>
                <a:cubicBezTo>
                  <a:pt x="577206" y="942858"/>
                  <a:pt x="484980" y="912762"/>
                  <a:pt x="404943" y="880666"/>
                </a:cubicBezTo>
                <a:cubicBezTo>
                  <a:pt x="475892" y="845848"/>
                  <a:pt x="563926" y="812356"/>
                  <a:pt x="665918" y="781204"/>
                </a:cubicBezTo>
                <a:lnTo>
                  <a:pt x="662750" y="741405"/>
                </a:lnTo>
                <a:lnTo>
                  <a:pt x="656300" y="660099"/>
                </a:lnTo>
                <a:cubicBezTo>
                  <a:pt x="656714" y="656555"/>
                  <a:pt x="657202" y="653038"/>
                  <a:pt x="657810" y="649535"/>
                </a:cubicBezTo>
                <a:cubicBezTo>
                  <a:pt x="690168" y="455618"/>
                  <a:pt x="992105" y="282191"/>
                  <a:pt x="1457283" y="160105"/>
                </a:cubicBezTo>
                <a:cubicBezTo>
                  <a:pt x="1813462" y="78199"/>
                  <a:pt x="2265356" y="22649"/>
                  <a:pt x="2765233" y="5554"/>
                </a:cubicBezTo>
                <a:cubicBezTo>
                  <a:pt x="2657926" y="1884"/>
                  <a:pt x="2548351" y="0"/>
                  <a:pt x="2437090" y="0"/>
                </a:cubicBezTo>
                <a:cubicBezTo>
                  <a:pt x="1807506" y="0"/>
                  <a:pt x="1233650" y="60611"/>
                  <a:pt x="800987" y="160105"/>
                </a:cubicBezTo>
                <a:cubicBezTo>
                  <a:pt x="335805" y="282191"/>
                  <a:pt x="33872" y="455618"/>
                  <a:pt x="1510" y="649535"/>
                </a:cubicBezTo>
                <a:cubicBezTo>
                  <a:pt x="906" y="653038"/>
                  <a:pt x="418" y="656555"/>
                  <a:pt x="0" y="660099"/>
                </a:cubicBezTo>
                <a:lnTo>
                  <a:pt x="6454" y="741405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70"/>
                </a:lnTo>
                <a:cubicBezTo>
                  <a:pt x="85734" y="1716922"/>
                  <a:pt x="88713" y="1725309"/>
                  <a:pt x="92183" y="1733728"/>
                </a:cubicBezTo>
                <a:cubicBezTo>
                  <a:pt x="93354" y="1736487"/>
                  <a:pt x="94562" y="1739278"/>
                  <a:pt x="95845" y="1742041"/>
                </a:cubicBezTo>
                <a:cubicBezTo>
                  <a:pt x="97090" y="1744827"/>
                  <a:pt x="98410" y="1747590"/>
                  <a:pt x="99803" y="1750423"/>
                </a:cubicBezTo>
                <a:cubicBezTo>
                  <a:pt x="103237" y="1757294"/>
                  <a:pt x="107010" y="1764201"/>
                  <a:pt x="111117" y="1771035"/>
                </a:cubicBezTo>
                <a:cubicBezTo>
                  <a:pt x="111949" y="1772430"/>
                  <a:pt x="112781" y="1773835"/>
                  <a:pt x="113608" y="1775193"/>
                </a:cubicBezTo>
                <a:cubicBezTo>
                  <a:pt x="115308" y="1777905"/>
                  <a:pt x="117041" y="1780622"/>
                  <a:pt x="118853" y="1783385"/>
                </a:cubicBezTo>
                <a:cubicBezTo>
                  <a:pt x="120661" y="1786097"/>
                  <a:pt x="122510" y="1788827"/>
                  <a:pt x="124397" y="1791544"/>
                </a:cubicBezTo>
                <a:cubicBezTo>
                  <a:pt x="132960" y="1803736"/>
                  <a:pt x="142578" y="1815858"/>
                  <a:pt x="153213" y="1827826"/>
                </a:cubicBezTo>
                <a:cubicBezTo>
                  <a:pt x="160341" y="1835790"/>
                  <a:pt x="167886" y="1843726"/>
                  <a:pt x="175883" y="1851619"/>
                </a:cubicBezTo>
                <a:cubicBezTo>
                  <a:pt x="327925" y="2001342"/>
                  <a:pt x="641325" y="2130034"/>
                  <a:pt x="1055398" y="2219452"/>
                </a:cubicBezTo>
                <a:cubicBezTo>
                  <a:pt x="1414439" y="2297009"/>
                  <a:pt x="1849239" y="2345046"/>
                  <a:pt x="2320248" y="2351693"/>
                </a:cubicBezTo>
                <a:cubicBezTo>
                  <a:pt x="2329787" y="2351847"/>
                  <a:pt x="2339326" y="2351954"/>
                  <a:pt x="2348865" y="2352023"/>
                </a:cubicBezTo>
                <a:cubicBezTo>
                  <a:pt x="2377533" y="2352335"/>
                  <a:pt x="2406317" y="2352526"/>
                  <a:pt x="2435208" y="2352526"/>
                </a:cubicBezTo>
                <a:cubicBezTo>
                  <a:pt x="2546465" y="2352526"/>
                  <a:pt x="2655923" y="2350214"/>
                  <a:pt x="2763096" y="2345762"/>
                </a:cubicBezTo>
                <a:cubicBezTo>
                  <a:pt x="2374290" y="2329672"/>
                  <a:pt x="2015815" y="2285161"/>
                  <a:pt x="1711689" y="2219452"/>
                </a:cubicBezTo>
                <a:cubicBezTo>
                  <a:pt x="1297621" y="2130034"/>
                  <a:pt x="984221" y="2001342"/>
                  <a:pt x="832178" y="1851619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4" name="Freeform: Shape 7">
            <a:extLst>
              <a:ext uri="{FF2B5EF4-FFF2-40B4-BE49-F238E27FC236}">
                <a16:creationId xmlns:a16="http://schemas.microsoft.com/office/drawing/2014/main" id="{7271D3DB-0B8A-C02D-C6EA-DFC5671ED5CC}"/>
              </a:ext>
            </a:extLst>
          </p:cNvPr>
          <p:cNvSpPr>
            <a:spLocks/>
          </p:cNvSpPr>
          <p:nvPr/>
        </p:nvSpPr>
        <p:spPr bwMode="auto">
          <a:xfrm>
            <a:off x="4297441" y="2460392"/>
            <a:ext cx="1797653" cy="4122573"/>
          </a:xfrm>
          <a:custGeom>
            <a:avLst/>
            <a:gdLst>
              <a:gd name="T0" fmla="*/ 1632672 w 2767384"/>
              <a:gd name="T1" fmla="*/ 383415 h 2352521"/>
              <a:gd name="T2" fmla="*/ 1160748 w 2767384"/>
              <a:gd name="T3" fmla="*/ 94509 h 2352521"/>
              <a:gd name="T4" fmla="*/ 194977 w 2767384"/>
              <a:gd name="T5" fmla="*/ 0 h 2352521"/>
              <a:gd name="T6" fmla="*/ 1273 w 2767384"/>
              <a:gd name="T7" fmla="*/ 3276 h 2352521"/>
              <a:gd name="T8" fmla="*/ 773346 w 2767384"/>
              <a:gd name="T9" fmla="*/ 94509 h 2352521"/>
              <a:gd name="T10" fmla="*/ 1245270 w 2767384"/>
              <a:gd name="T11" fmla="*/ 383415 h 2352521"/>
              <a:gd name="T12" fmla="*/ 1246170 w 2767384"/>
              <a:gd name="T13" fmla="*/ 389653 h 2352521"/>
              <a:gd name="T14" fmla="*/ 1242355 w 2767384"/>
              <a:gd name="T15" fmla="*/ 437645 h 2352521"/>
              <a:gd name="T16" fmla="*/ 1241685 w 2767384"/>
              <a:gd name="T17" fmla="*/ 446093 h 2352521"/>
              <a:gd name="T18" fmla="*/ 1422682 w 2767384"/>
              <a:gd name="T19" fmla="*/ 508081 h 2352521"/>
              <a:gd name="T20" fmla="*/ 1231603 w 2767384"/>
              <a:gd name="T21" fmla="*/ 573058 h 2352521"/>
              <a:gd name="T22" fmla="*/ 1200191 w 2767384"/>
              <a:gd name="T23" fmla="*/ 968549 h 2352521"/>
              <a:gd name="T24" fmla="*/ 1199097 w 2767384"/>
              <a:gd name="T25" fmla="*/ 982391 h 2352521"/>
              <a:gd name="T26" fmla="*/ 1198161 w 2767384"/>
              <a:gd name="T27" fmla="*/ 994300 h 2352521"/>
              <a:gd name="T28" fmla="*/ 1195759 w 2767384"/>
              <a:gd name="T29" fmla="*/ 1005083 h 2352521"/>
              <a:gd name="T30" fmla="*/ 622151 w 2767384"/>
              <a:gd name="T31" fmla="*/ 1309769 h 2352521"/>
              <a:gd name="T32" fmla="*/ 0 w 2767384"/>
              <a:gd name="T33" fmla="*/ 1384689 h 2352521"/>
              <a:gd name="T34" fmla="*/ 125997 w 2767384"/>
              <a:gd name="T35" fmla="*/ 1388190 h 2352521"/>
              <a:gd name="T36" fmla="*/ 142893 w 2767384"/>
              <a:gd name="T37" fmla="*/ 1388385 h 2352521"/>
              <a:gd name="T38" fmla="*/ 193860 w 2767384"/>
              <a:gd name="T39" fmla="*/ 1388681 h 2352521"/>
              <a:gd name="T40" fmla="*/ 1009553 w 2767384"/>
              <a:gd name="T41" fmla="*/ 1309769 h 2352521"/>
              <a:gd name="T42" fmla="*/ 1583164 w 2767384"/>
              <a:gd name="T43" fmla="*/ 1005083 h 2352521"/>
              <a:gd name="T44" fmla="*/ 1585564 w 2767384"/>
              <a:gd name="T45" fmla="*/ 994300 h 2352521"/>
              <a:gd name="T46" fmla="*/ 1586499 w 2767384"/>
              <a:gd name="T47" fmla="*/ 982391 h 2352521"/>
              <a:gd name="T48" fmla="*/ 1587593 w 2767384"/>
              <a:gd name="T49" fmla="*/ 968549 h 2352521"/>
              <a:gd name="T50" fmla="*/ 1629757 w 2767384"/>
              <a:gd name="T51" fmla="*/ 437645 h 2352521"/>
              <a:gd name="T52" fmla="*/ 1633572 w 2767384"/>
              <a:gd name="T53" fmla="*/ 389653 h 2352521"/>
              <a:gd name="T54" fmla="*/ 1632672 w 2767384"/>
              <a:gd name="T55" fmla="*/ 383415 h 23525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67384" h="2352521">
                <a:moveTo>
                  <a:pt x="2765860" y="649531"/>
                </a:moveTo>
                <a:cubicBezTo>
                  <a:pt x="2733494" y="455623"/>
                  <a:pt x="2431570" y="282191"/>
                  <a:pt x="1966388" y="160105"/>
                </a:cubicBezTo>
                <a:cubicBezTo>
                  <a:pt x="1533748" y="60606"/>
                  <a:pt x="959897" y="0"/>
                  <a:pt x="330304" y="0"/>
                </a:cubicBezTo>
                <a:cubicBezTo>
                  <a:pt x="219029" y="0"/>
                  <a:pt x="109459" y="1889"/>
                  <a:pt x="2156" y="5549"/>
                </a:cubicBezTo>
                <a:cubicBezTo>
                  <a:pt x="502028" y="22653"/>
                  <a:pt x="953913" y="78203"/>
                  <a:pt x="1310101" y="160105"/>
                </a:cubicBezTo>
                <a:cubicBezTo>
                  <a:pt x="1775284" y="282191"/>
                  <a:pt x="2077207" y="455623"/>
                  <a:pt x="2109574" y="649531"/>
                </a:cubicBezTo>
                <a:cubicBezTo>
                  <a:pt x="2110169" y="653038"/>
                  <a:pt x="2110680" y="656550"/>
                  <a:pt x="2111098" y="660099"/>
                </a:cubicBezTo>
                <a:lnTo>
                  <a:pt x="2104635" y="741400"/>
                </a:lnTo>
                <a:lnTo>
                  <a:pt x="2103501" y="755713"/>
                </a:lnTo>
                <a:cubicBezTo>
                  <a:pt x="2222517" y="788038"/>
                  <a:pt x="2326042" y="823492"/>
                  <a:pt x="2410122" y="860724"/>
                </a:cubicBezTo>
                <a:cubicBezTo>
                  <a:pt x="2319728" y="900300"/>
                  <a:pt x="2211450" y="937118"/>
                  <a:pt x="2086421" y="970800"/>
                </a:cubicBezTo>
                <a:lnTo>
                  <a:pt x="2033207" y="1640789"/>
                </a:lnTo>
                <a:lnTo>
                  <a:pt x="2031353" y="1664238"/>
                </a:lnTo>
                <a:lnTo>
                  <a:pt x="2029768" y="1684412"/>
                </a:lnTo>
                <a:cubicBezTo>
                  <a:pt x="2028662" y="1690533"/>
                  <a:pt x="2027315" y="1696604"/>
                  <a:pt x="2025698" y="1702679"/>
                </a:cubicBezTo>
                <a:cubicBezTo>
                  <a:pt x="1969017" y="1915012"/>
                  <a:pt x="1598862" y="2100877"/>
                  <a:pt x="1053967" y="2218838"/>
                </a:cubicBezTo>
                <a:cubicBezTo>
                  <a:pt x="749232" y="2284812"/>
                  <a:pt x="389814" y="2329514"/>
                  <a:pt x="0" y="2345758"/>
                </a:cubicBezTo>
                <a:cubicBezTo>
                  <a:pt x="70192" y="2348698"/>
                  <a:pt x="141407" y="2350661"/>
                  <a:pt x="213448" y="2351689"/>
                </a:cubicBezTo>
                <a:cubicBezTo>
                  <a:pt x="222992" y="2351842"/>
                  <a:pt x="232531" y="2351949"/>
                  <a:pt x="242070" y="2352019"/>
                </a:cubicBezTo>
                <a:cubicBezTo>
                  <a:pt x="270747" y="2352330"/>
                  <a:pt x="299522" y="2352521"/>
                  <a:pt x="328413" y="2352521"/>
                </a:cubicBezTo>
                <a:cubicBezTo>
                  <a:pt x="844403" y="2352521"/>
                  <a:pt x="1321763" y="2302935"/>
                  <a:pt x="1710253" y="2218838"/>
                </a:cubicBezTo>
                <a:cubicBezTo>
                  <a:pt x="2255153" y="2100877"/>
                  <a:pt x="2625304" y="1915012"/>
                  <a:pt x="2681989" y="1702679"/>
                </a:cubicBezTo>
                <a:cubicBezTo>
                  <a:pt x="2683602" y="1696604"/>
                  <a:pt x="2684977" y="1690533"/>
                  <a:pt x="2686055" y="1684412"/>
                </a:cubicBezTo>
                <a:lnTo>
                  <a:pt x="2687639" y="1664238"/>
                </a:lnTo>
                <a:lnTo>
                  <a:pt x="2689493" y="1640789"/>
                </a:lnTo>
                <a:lnTo>
                  <a:pt x="2760921" y="741400"/>
                </a:lnTo>
                <a:lnTo>
                  <a:pt x="2767384" y="660099"/>
                </a:lnTo>
                <a:cubicBezTo>
                  <a:pt x="2766966" y="656550"/>
                  <a:pt x="2766488" y="653038"/>
                  <a:pt x="2765860" y="649531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5" name="Freeform: Shape 8">
            <a:extLst>
              <a:ext uri="{FF2B5EF4-FFF2-40B4-BE49-F238E27FC236}">
                <a16:creationId xmlns:a16="http://schemas.microsoft.com/office/drawing/2014/main" id="{D8B17A03-D52E-B58F-FA3C-F22F39CC1425}"/>
              </a:ext>
            </a:extLst>
          </p:cNvPr>
          <p:cNvSpPr>
            <a:spLocks/>
          </p:cNvSpPr>
          <p:nvPr/>
        </p:nvSpPr>
        <p:spPr bwMode="auto">
          <a:xfrm>
            <a:off x="2981093" y="5376819"/>
            <a:ext cx="3062203" cy="1199522"/>
          </a:xfrm>
          <a:custGeom>
            <a:avLst/>
            <a:gdLst>
              <a:gd name="T0" fmla="*/ 2782700 w 4714085"/>
              <a:gd name="T1" fmla="*/ 0 h 684501"/>
              <a:gd name="T2" fmla="*/ 2781762 w 4714085"/>
              <a:gd name="T3" fmla="*/ 11906 h 684501"/>
              <a:gd name="T4" fmla="*/ 2779365 w 4714085"/>
              <a:gd name="T5" fmla="*/ 22689 h 684501"/>
              <a:gd name="T6" fmla="*/ 2205760 w 4714085"/>
              <a:gd name="T7" fmla="*/ 327375 h 684501"/>
              <a:gd name="T8" fmla="*/ 1390039 w 4714085"/>
              <a:gd name="T9" fmla="*/ 404058 h 684501"/>
              <a:gd name="T10" fmla="*/ 1338427 w 4714085"/>
              <a:gd name="T11" fmla="*/ 403764 h 684501"/>
              <a:gd name="T12" fmla="*/ 1321309 w 4714085"/>
              <a:gd name="T13" fmla="*/ 403566 h 684501"/>
              <a:gd name="T14" fmla="*/ 1053681 w 4714085"/>
              <a:gd name="T15" fmla="*/ 392171 h 684501"/>
              <a:gd name="T16" fmla="*/ 973372 w 4714085"/>
              <a:gd name="T17" fmla="*/ 385619 h 684501"/>
              <a:gd name="T18" fmla="*/ 923457 w 4714085"/>
              <a:gd name="T19" fmla="*/ 380783 h 684501"/>
              <a:gd name="T20" fmla="*/ 843883 w 4714085"/>
              <a:gd name="T21" fmla="*/ 371736 h 684501"/>
              <a:gd name="T22" fmla="*/ 808617 w 4714085"/>
              <a:gd name="T23" fmla="*/ 367211 h 684501"/>
              <a:gd name="T24" fmla="*/ 575569 w 4714085"/>
              <a:gd name="T25" fmla="*/ 327734 h 684501"/>
              <a:gd name="T26" fmla="*/ 532865 w 4714085"/>
              <a:gd name="T27" fmla="*/ 318124 h 684501"/>
              <a:gd name="T28" fmla="*/ 56399 w 4714085"/>
              <a:gd name="T29" fmla="*/ 110605 h 684501"/>
              <a:gd name="T30" fmla="*/ 43017 w 4714085"/>
              <a:gd name="T31" fmla="*/ 96560 h 684501"/>
              <a:gd name="T32" fmla="*/ 26007 w 4714085"/>
              <a:gd name="T33" fmla="*/ 75143 h 684501"/>
              <a:gd name="T34" fmla="*/ 22735 w 4714085"/>
              <a:gd name="T35" fmla="*/ 70326 h 684501"/>
              <a:gd name="T36" fmla="*/ 19638 w 4714085"/>
              <a:gd name="T37" fmla="*/ 65491 h 684501"/>
              <a:gd name="T38" fmla="*/ 18168 w 4714085"/>
              <a:gd name="T39" fmla="*/ 63036 h 684501"/>
              <a:gd name="T40" fmla="*/ 11489 w 4714085"/>
              <a:gd name="T41" fmla="*/ 50869 h 684501"/>
              <a:gd name="T42" fmla="*/ 9153 w 4714085"/>
              <a:gd name="T43" fmla="*/ 45921 h 684501"/>
              <a:gd name="T44" fmla="*/ 6991 w 4714085"/>
              <a:gd name="T45" fmla="*/ 41014 h 684501"/>
              <a:gd name="T46" fmla="*/ 1714 w 4714085"/>
              <a:gd name="T47" fmla="*/ 26105 h 684501"/>
              <a:gd name="T48" fmla="*/ 0 w 4714085"/>
              <a:gd name="T49" fmla="*/ 4434 h 684501"/>
              <a:gd name="T50" fmla="*/ 378 w 4714085"/>
              <a:gd name="T51" fmla="*/ 5082 h 684501"/>
              <a:gd name="T52" fmla="*/ 1871 w 4714085"/>
              <a:gd name="T53" fmla="*/ 7535 h 684501"/>
              <a:gd name="T54" fmla="*/ 5011 w 4714085"/>
              <a:gd name="T55" fmla="*/ 12370 h 684501"/>
              <a:gd name="T56" fmla="*/ 8327 w 4714085"/>
              <a:gd name="T57" fmla="*/ 17183 h 684501"/>
              <a:gd name="T58" fmla="*/ 25559 w 4714085"/>
              <a:gd name="T59" fmla="*/ 38609 h 684501"/>
              <a:gd name="T60" fmla="*/ 39098 w 4714085"/>
              <a:gd name="T61" fmla="*/ 52648 h 684501"/>
              <a:gd name="T62" fmla="*/ 548249 w 4714085"/>
              <a:gd name="T63" fmla="*/ 266170 h 684501"/>
              <a:gd name="T64" fmla="*/ 824492 w 4714085"/>
              <a:gd name="T65" fmla="*/ 313555 h 684501"/>
              <a:gd name="T66" fmla="*/ 859802 w 4714085"/>
              <a:gd name="T67" fmla="*/ 317948 h 684501"/>
              <a:gd name="T68" fmla="*/ 939467 w 4714085"/>
              <a:gd name="T69" fmla="*/ 326685 h 684501"/>
              <a:gd name="T70" fmla="*/ 989430 w 4714085"/>
              <a:gd name="T71" fmla="*/ 331326 h 684501"/>
              <a:gd name="T72" fmla="*/ 1069825 w 4714085"/>
              <a:gd name="T73" fmla="*/ 337589 h 684501"/>
              <a:gd name="T74" fmla="*/ 1321309 w 4714085"/>
              <a:gd name="T75" fmla="*/ 347836 h 684501"/>
              <a:gd name="T76" fmla="*/ 1338427 w 4714085"/>
              <a:gd name="T77" fmla="*/ 348042 h 684501"/>
              <a:gd name="T78" fmla="*/ 1390039 w 4714085"/>
              <a:gd name="T79" fmla="*/ 348331 h 684501"/>
              <a:gd name="T80" fmla="*/ 2782700 w 4714085"/>
              <a:gd name="T81" fmla="*/ 0 h 684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14085" h="684501">
                <a:moveTo>
                  <a:pt x="4714085" y="0"/>
                </a:moveTo>
                <a:lnTo>
                  <a:pt x="4712496" y="20169"/>
                </a:lnTo>
                <a:cubicBezTo>
                  <a:pt x="4711409" y="26291"/>
                  <a:pt x="4710057" y="32366"/>
                  <a:pt x="4708435" y="38436"/>
                </a:cubicBezTo>
                <a:cubicBezTo>
                  <a:pt x="4651741" y="250774"/>
                  <a:pt x="4281609" y="436635"/>
                  <a:pt x="3736709" y="554596"/>
                </a:cubicBezTo>
                <a:cubicBezTo>
                  <a:pt x="3346425" y="636427"/>
                  <a:pt x="2869636" y="684502"/>
                  <a:pt x="2354822" y="684502"/>
                </a:cubicBezTo>
                <a:cubicBezTo>
                  <a:pt x="2325550" y="684502"/>
                  <a:pt x="2296431" y="684311"/>
                  <a:pt x="2267387" y="684004"/>
                </a:cubicBezTo>
                <a:cubicBezTo>
                  <a:pt x="2257690" y="683929"/>
                  <a:pt x="2248044" y="683813"/>
                  <a:pt x="2238389" y="683669"/>
                </a:cubicBezTo>
                <a:cubicBezTo>
                  <a:pt x="2082913" y="681478"/>
                  <a:pt x="1931326" y="674905"/>
                  <a:pt x="1785008" y="664365"/>
                </a:cubicBezTo>
                <a:cubicBezTo>
                  <a:pt x="1739112" y="661043"/>
                  <a:pt x="1693731" y="657350"/>
                  <a:pt x="1648959" y="653266"/>
                </a:cubicBezTo>
                <a:cubicBezTo>
                  <a:pt x="1620519" y="650694"/>
                  <a:pt x="1592352" y="647944"/>
                  <a:pt x="1564400" y="645074"/>
                </a:cubicBezTo>
                <a:cubicBezTo>
                  <a:pt x="1518796" y="640358"/>
                  <a:pt x="1473871" y="635264"/>
                  <a:pt x="1429596" y="629747"/>
                </a:cubicBezTo>
                <a:cubicBezTo>
                  <a:pt x="1409533" y="627282"/>
                  <a:pt x="1389609" y="624724"/>
                  <a:pt x="1369853" y="622081"/>
                </a:cubicBezTo>
                <a:cubicBezTo>
                  <a:pt x="1230625" y="603466"/>
                  <a:pt x="1098539" y="581031"/>
                  <a:pt x="975053" y="555205"/>
                </a:cubicBezTo>
                <a:cubicBezTo>
                  <a:pt x="950572" y="549916"/>
                  <a:pt x="926476" y="544474"/>
                  <a:pt x="902710" y="538924"/>
                </a:cubicBezTo>
                <a:cubicBezTo>
                  <a:pt x="524512" y="450497"/>
                  <a:pt x="238608" y="328256"/>
                  <a:pt x="95543" y="187372"/>
                </a:cubicBezTo>
                <a:cubicBezTo>
                  <a:pt x="87546" y="179479"/>
                  <a:pt x="80001" y="171543"/>
                  <a:pt x="72873" y="163579"/>
                </a:cubicBezTo>
                <a:cubicBezTo>
                  <a:pt x="62238" y="151611"/>
                  <a:pt x="52620" y="139488"/>
                  <a:pt x="44057" y="127297"/>
                </a:cubicBezTo>
                <a:cubicBezTo>
                  <a:pt x="42170" y="124580"/>
                  <a:pt x="40321" y="121854"/>
                  <a:pt x="38514" y="119138"/>
                </a:cubicBezTo>
                <a:cubicBezTo>
                  <a:pt x="36701" y="116375"/>
                  <a:pt x="34968" y="113663"/>
                  <a:pt x="33268" y="110946"/>
                </a:cubicBezTo>
                <a:cubicBezTo>
                  <a:pt x="32441" y="109588"/>
                  <a:pt x="31609" y="108183"/>
                  <a:pt x="30777" y="106788"/>
                </a:cubicBezTo>
                <a:cubicBezTo>
                  <a:pt x="26670" y="99954"/>
                  <a:pt x="22897" y="93047"/>
                  <a:pt x="19464" y="86176"/>
                </a:cubicBezTo>
                <a:cubicBezTo>
                  <a:pt x="18070" y="83343"/>
                  <a:pt x="16750" y="80580"/>
                  <a:pt x="15505" y="77794"/>
                </a:cubicBezTo>
                <a:cubicBezTo>
                  <a:pt x="14222" y="75031"/>
                  <a:pt x="13014" y="72245"/>
                  <a:pt x="11844" y="69481"/>
                </a:cubicBezTo>
                <a:cubicBezTo>
                  <a:pt x="8373" y="61062"/>
                  <a:pt x="5394" y="52680"/>
                  <a:pt x="2904" y="44223"/>
                </a:cubicBezTo>
                <a:lnTo>
                  <a:pt x="0" y="7512"/>
                </a:lnTo>
                <a:cubicBezTo>
                  <a:pt x="191" y="7894"/>
                  <a:pt x="418" y="8238"/>
                  <a:pt x="641" y="8610"/>
                </a:cubicBezTo>
                <a:cubicBezTo>
                  <a:pt x="1473" y="10015"/>
                  <a:pt x="2337" y="11406"/>
                  <a:pt x="3169" y="12764"/>
                </a:cubicBezTo>
                <a:cubicBezTo>
                  <a:pt x="4907" y="15490"/>
                  <a:pt x="6640" y="18206"/>
                  <a:pt x="8489" y="20956"/>
                </a:cubicBezTo>
                <a:cubicBezTo>
                  <a:pt x="10296" y="23681"/>
                  <a:pt x="12187" y="26398"/>
                  <a:pt x="14106" y="29110"/>
                </a:cubicBezTo>
                <a:cubicBezTo>
                  <a:pt x="22781" y="41320"/>
                  <a:pt x="32515" y="53429"/>
                  <a:pt x="43299" y="65407"/>
                </a:cubicBezTo>
                <a:cubicBezTo>
                  <a:pt x="50506" y="73375"/>
                  <a:pt x="58163" y="81306"/>
                  <a:pt x="66234" y="89190"/>
                </a:cubicBezTo>
                <a:cubicBezTo>
                  <a:pt x="216770" y="235517"/>
                  <a:pt x="523415" y="361757"/>
                  <a:pt x="928771" y="450911"/>
                </a:cubicBezTo>
                <a:cubicBezTo>
                  <a:pt x="1073119" y="482625"/>
                  <a:pt x="1229994" y="509665"/>
                  <a:pt x="1396746" y="531184"/>
                </a:cubicBezTo>
                <a:cubicBezTo>
                  <a:pt x="1416535" y="533756"/>
                  <a:pt x="1436496" y="536245"/>
                  <a:pt x="1456563" y="538626"/>
                </a:cubicBezTo>
                <a:cubicBezTo>
                  <a:pt x="1500917" y="543953"/>
                  <a:pt x="1545917" y="548893"/>
                  <a:pt x="1591521" y="553428"/>
                </a:cubicBezTo>
                <a:cubicBezTo>
                  <a:pt x="1619510" y="556228"/>
                  <a:pt x="1647723" y="558824"/>
                  <a:pt x="1676163" y="561289"/>
                </a:cubicBezTo>
                <a:cubicBezTo>
                  <a:pt x="1721005" y="565206"/>
                  <a:pt x="1766418" y="568755"/>
                  <a:pt x="1812357" y="571900"/>
                </a:cubicBezTo>
                <a:cubicBezTo>
                  <a:pt x="1950181" y="581328"/>
                  <a:pt x="2092573" y="587227"/>
                  <a:pt x="2238389" y="589259"/>
                </a:cubicBezTo>
                <a:cubicBezTo>
                  <a:pt x="2248044" y="589418"/>
                  <a:pt x="2257690" y="589525"/>
                  <a:pt x="2267387" y="589608"/>
                </a:cubicBezTo>
                <a:cubicBezTo>
                  <a:pt x="2296431" y="589906"/>
                  <a:pt x="2325550" y="590097"/>
                  <a:pt x="2354822" y="590097"/>
                </a:cubicBezTo>
                <a:cubicBezTo>
                  <a:pt x="3541051" y="590097"/>
                  <a:pt x="4525639" y="334797"/>
                  <a:pt x="4714085" y="0"/>
                </a:cubicBezTo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6" name="Freeform: Shape 345">
            <a:extLst>
              <a:ext uri="{FF2B5EF4-FFF2-40B4-BE49-F238E27FC236}">
                <a16:creationId xmlns:a16="http://schemas.microsoft.com/office/drawing/2014/main" id="{073BBFB7-F302-8BF3-5F77-B5A5C07118A9}"/>
              </a:ext>
            </a:extLst>
          </p:cNvPr>
          <p:cNvSpPr>
            <a:spLocks/>
          </p:cNvSpPr>
          <p:nvPr/>
        </p:nvSpPr>
        <p:spPr bwMode="auto">
          <a:xfrm>
            <a:off x="3614033" y="4875685"/>
            <a:ext cx="1795945" cy="1005835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7" name="Freeform: Shape 346">
            <a:extLst>
              <a:ext uri="{FF2B5EF4-FFF2-40B4-BE49-F238E27FC236}">
                <a16:creationId xmlns:a16="http://schemas.microsoft.com/office/drawing/2014/main" id="{5B7D16FB-13E9-48F8-7FBD-76A2CE2D7A5C}"/>
              </a:ext>
            </a:extLst>
          </p:cNvPr>
          <p:cNvSpPr>
            <a:spLocks/>
          </p:cNvSpPr>
          <p:nvPr/>
        </p:nvSpPr>
        <p:spPr bwMode="auto">
          <a:xfrm>
            <a:off x="3567481" y="6166998"/>
            <a:ext cx="320919" cy="299961"/>
          </a:xfrm>
          <a:custGeom>
            <a:avLst/>
            <a:gdLst>
              <a:gd name="T0" fmla="*/ 275752 w 494036"/>
              <a:gd name="T1" fmla="*/ 101042 h 171170"/>
              <a:gd name="T2" fmla="*/ 42704 w 494036"/>
              <a:gd name="T3" fmla="*/ 61564 h 171170"/>
              <a:gd name="T4" fmla="*/ 0 w 494036"/>
              <a:gd name="T5" fmla="*/ 51954 h 171170"/>
              <a:gd name="T6" fmla="*/ 15384 w 494036"/>
              <a:gd name="T7" fmla="*/ 0 h 171170"/>
              <a:gd name="T8" fmla="*/ 291627 w 494036"/>
              <a:gd name="T9" fmla="*/ 47385 h 171170"/>
              <a:gd name="T10" fmla="*/ 275752 w 494036"/>
              <a:gd name="T11" fmla="*/ 101042 h 1711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4036" h="171170">
                <a:moveTo>
                  <a:pt x="467143" y="171171"/>
                </a:moveTo>
                <a:cubicBezTo>
                  <a:pt x="327916" y="152555"/>
                  <a:pt x="195834" y="130120"/>
                  <a:pt x="72344" y="104294"/>
                </a:cubicBezTo>
                <a:cubicBezTo>
                  <a:pt x="47867" y="99005"/>
                  <a:pt x="23761" y="93563"/>
                  <a:pt x="0" y="88014"/>
                </a:cubicBezTo>
                <a:lnTo>
                  <a:pt x="26061" y="0"/>
                </a:lnTo>
                <a:cubicBezTo>
                  <a:pt x="170409" y="31715"/>
                  <a:pt x="327284" y="58755"/>
                  <a:pt x="494036" y="80273"/>
                </a:cubicBezTo>
                <a:lnTo>
                  <a:pt x="467143" y="171171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8" name="Freeform: Shape 347">
            <a:extLst>
              <a:ext uri="{FF2B5EF4-FFF2-40B4-BE49-F238E27FC236}">
                <a16:creationId xmlns:a16="http://schemas.microsoft.com/office/drawing/2014/main" id="{C8E2C9D9-1259-AF17-82A0-D4D0DD3FB3D9}"/>
              </a:ext>
            </a:extLst>
          </p:cNvPr>
          <p:cNvSpPr>
            <a:spLocks/>
          </p:cNvSpPr>
          <p:nvPr/>
        </p:nvSpPr>
        <p:spPr bwMode="auto">
          <a:xfrm>
            <a:off x="3909742" y="6320713"/>
            <a:ext cx="105182" cy="186538"/>
          </a:xfrm>
          <a:custGeom>
            <a:avLst/>
            <a:gdLst>
              <a:gd name="T0" fmla="*/ 79572 w 161920"/>
              <a:gd name="T1" fmla="*/ 62836 h 106447"/>
              <a:gd name="T2" fmla="*/ 0 w 161920"/>
              <a:gd name="T3" fmla="*/ 53788 h 106447"/>
              <a:gd name="T4" fmla="*/ 15916 w 161920"/>
              <a:gd name="T5" fmla="*/ 0 h 106447"/>
              <a:gd name="T6" fmla="*/ 95581 w 161920"/>
              <a:gd name="T7" fmla="*/ 8737 h 106447"/>
              <a:gd name="T8" fmla="*/ 79572 w 161920"/>
              <a:gd name="T9" fmla="*/ 62836 h 106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920" h="106447">
                <a:moveTo>
                  <a:pt x="134800" y="106448"/>
                </a:moveTo>
                <a:cubicBezTo>
                  <a:pt x="89196" y="101731"/>
                  <a:pt x="44270" y="96638"/>
                  <a:pt x="0" y="91121"/>
                </a:cubicBezTo>
                <a:lnTo>
                  <a:pt x="26963" y="0"/>
                </a:lnTo>
                <a:cubicBezTo>
                  <a:pt x="71317" y="5326"/>
                  <a:pt x="116317" y="10266"/>
                  <a:pt x="161920" y="14801"/>
                </a:cubicBezTo>
                <a:lnTo>
                  <a:pt x="134800" y="106448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29" name="Freeform: Shape 348">
            <a:extLst>
              <a:ext uri="{FF2B5EF4-FFF2-40B4-BE49-F238E27FC236}">
                <a16:creationId xmlns:a16="http://schemas.microsoft.com/office/drawing/2014/main" id="{F1C9BD3D-63CC-AE5A-483A-D057767DA67A}"/>
              </a:ext>
            </a:extLst>
          </p:cNvPr>
          <p:cNvSpPr>
            <a:spLocks/>
          </p:cNvSpPr>
          <p:nvPr/>
        </p:nvSpPr>
        <p:spPr bwMode="auto">
          <a:xfrm>
            <a:off x="4052232" y="6360427"/>
            <a:ext cx="106139" cy="180632"/>
          </a:xfrm>
          <a:custGeom>
            <a:avLst/>
            <a:gdLst>
              <a:gd name="T0" fmla="*/ 80309 w 163397"/>
              <a:gd name="T1" fmla="*/ 60846 h 103075"/>
              <a:gd name="T2" fmla="*/ 0 w 163397"/>
              <a:gd name="T3" fmla="*/ 54294 h 103075"/>
              <a:gd name="T4" fmla="*/ 16058 w 163397"/>
              <a:gd name="T5" fmla="*/ 0 h 103075"/>
              <a:gd name="T6" fmla="*/ 96453 w 163397"/>
              <a:gd name="T7" fmla="*/ 6263 h 103075"/>
              <a:gd name="T8" fmla="*/ 80309 w 163397"/>
              <a:gd name="T9" fmla="*/ 60846 h 103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397" h="103075">
                <a:moveTo>
                  <a:pt x="136050" y="103076"/>
                </a:moveTo>
                <a:cubicBezTo>
                  <a:pt x="90148" y="99754"/>
                  <a:pt x="44772" y="96061"/>
                  <a:pt x="0" y="91977"/>
                </a:cubicBezTo>
                <a:lnTo>
                  <a:pt x="27204" y="0"/>
                </a:lnTo>
                <a:cubicBezTo>
                  <a:pt x="72046" y="3917"/>
                  <a:pt x="117460" y="7466"/>
                  <a:pt x="163398" y="10610"/>
                </a:cubicBezTo>
                <a:lnTo>
                  <a:pt x="136050" y="103076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30" name="Freeform: Shape 429">
            <a:extLst>
              <a:ext uri="{FF2B5EF4-FFF2-40B4-BE49-F238E27FC236}">
                <a16:creationId xmlns:a16="http://schemas.microsoft.com/office/drawing/2014/main" id="{5BD670B4-1AC7-A7DE-C75A-4ADC5E47979A}"/>
              </a:ext>
            </a:extLst>
          </p:cNvPr>
          <p:cNvSpPr>
            <a:spLocks/>
          </p:cNvSpPr>
          <p:nvPr/>
        </p:nvSpPr>
        <p:spPr bwMode="auto">
          <a:xfrm>
            <a:off x="3783167" y="4383506"/>
            <a:ext cx="447100" cy="227364"/>
          </a:xfrm>
          <a:custGeom>
            <a:avLst/>
            <a:gdLst>
              <a:gd name="T0" fmla="*/ 386209 w 688285"/>
              <a:gd name="T1" fmla="*/ 76587 h 129743"/>
              <a:gd name="T2" fmla="*/ 0 w 688285"/>
              <a:gd name="T3" fmla="*/ 42393 h 129743"/>
              <a:gd name="T4" fmla="*/ 19484 w 688285"/>
              <a:gd name="T5" fmla="*/ 0 h 129743"/>
              <a:gd name="T6" fmla="*/ 26426 w 688285"/>
              <a:gd name="T7" fmla="*/ 887 h 129743"/>
              <a:gd name="T8" fmla="*/ 26651 w 688285"/>
              <a:gd name="T9" fmla="*/ 909 h 129743"/>
              <a:gd name="T10" fmla="*/ 91222 w 688285"/>
              <a:gd name="T11" fmla="*/ 8578 h 129743"/>
              <a:gd name="T12" fmla="*/ 93422 w 688285"/>
              <a:gd name="T13" fmla="*/ 8825 h 129743"/>
              <a:gd name="T14" fmla="*/ 100901 w 688285"/>
              <a:gd name="T15" fmla="*/ 9646 h 129743"/>
              <a:gd name="T16" fmla="*/ 101969 w 688285"/>
              <a:gd name="T17" fmla="*/ 9762 h 129743"/>
              <a:gd name="T18" fmla="*/ 103557 w 688285"/>
              <a:gd name="T19" fmla="*/ 9937 h 129743"/>
              <a:gd name="T20" fmla="*/ 111036 w 688285"/>
              <a:gd name="T21" fmla="*/ 10742 h 129743"/>
              <a:gd name="T22" fmla="*/ 111261 w 688285"/>
              <a:gd name="T23" fmla="*/ 10763 h 129743"/>
              <a:gd name="T24" fmla="*/ 111261 w 688285"/>
              <a:gd name="T25" fmla="*/ 10758 h 129743"/>
              <a:gd name="T26" fmla="*/ 122840 w 688285"/>
              <a:gd name="T27" fmla="*/ 11964 h 129743"/>
              <a:gd name="T28" fmla="*/ 176392 w 688285"/>
              <a:gd name="T29" fmla="*/ 17202 h 129743"/>
              <a:gd name="T30" fmla="*/ 177401 w 688285"/>
              <a:gd name="T31" fmla="*/ 17296 h 129743"/>
              <a:gd name="T32" fmla="*/ 185671 w 688285"/>
              <a:gd name="T33" fmla="*/ 18046 h 129743"/>
              <a:gd name="T34" fmla="*/ 186787 w 688285"/>
              <a:gd name="T35" fmla="*/ 18148 h 129743"/>
              <a:gd name="T36" fmla="*/ 190714 w 688285"/>
              <a:gd name="T37" fmla="*/ 18496 h 129743"/>
              <a:gd name="T38" fmla="*/ 193918 w 688285"/>
              <a:gd name="T39" fmla="*/ 18779 h 129743"/>
              <a:gd name="T40" fmla="*/ 195712 w 688285"/>
              <a:gd name="T41" fmla="*/ 18938 h 129743"/>
              <a:gd name="T42" fmla="*/ 195775 w 688285"/>
              <a:gd name="T43" fmla="*/ 18944 h 129743"/>
              <a:gd name="T44" fmla="*/ 201672 w 688285"/>
              <a:gd name="T45" fmla="*/ 19457 h 129743"/>
              <a:gd name="T46" fmla="*/ 220621 w 688285"/>
              <a:gd name="T47" fmla="*/ 21049 h 129743"/>
              <a:gd name="T48" fmla="*/ 345044 w 688285"/>
              <a:gd name="T49" fmla="*/ 29746 h 129743"/>
              <a:gd name="T50" fmla="*/ 345044 w 688285"/>
              <a:gd name="T51" fmla="*/ 29754 h 129743"/>
              <a:gd name="T52" fmla="*/ 345269 w 688285"/>
              <a:gd name="T53" fmla="*/ 29759 h 129743"/>
              <a:gd name="T54" fmla="*/ 345785 w 688285"/>
              <a:gd name="T55" fmla="*/ 29790 h 129743"/>
              <a:gd name="T56" fmla="*/ 346286 w 688285"/>
              <a:gd name="T57" fmla="*/ 29822 h 129743"/>
              <a:gd name="T58" fmla="*/ 347129 w 688285"/>
              <a:gd name="T59" fmla="*/ 29867 h 129743"/>
              <a:gd name="T60" fmla="*/ 348725 w 688285"/>
              <a:gd name="T61" fmla="*/ 29957 h 129743"/>
              <a:gd name="T62" fmla="*/ 352348 w 688285"/>
              <a:gd name="T63" fmla="*/ 30161 h 129743"/>
              <a:gd name="T64" fmla="*/ 354992 w 688285"/>
              <a:gd name="T65" fmla="*/ 30309 h 129743"/>
              <a:gd name="T66" fmla="*/ 357373 w 688285"/>
              <a:gd name="T67" fmla="*/ 30446 h 129743"/>
              <a:gd name="T68" fmla="*/ 360088 w 688285"/>
              <a:gd name="T69" fmla="*/ 30592 h 129743"/>
              <a:gd name="T70" fmla="*/ 364937 w 688285"/>
              <a:gd name="T71" fmla="*/ 30855 h 129743"/>
              <a:gd name="T72" fmla="*/ 365074 w 688285"/>
              <a:gd name="T73" fmla="*/ 30869 h 129743"/>
              <a:gd name="T74" fmla="*/ 365074 w 688285"/>
              <a:gd name="T75" fmla="*/ 30863 h 129743"/>
              <a:gd name="T76" fmla="*/ 406292 w 688285"/>
              <a:gd name="T77" fmla="*/ 32920 h 129743"/>
              <a:gd name="T78" fmla="*/ 386209 w 688285"/>
              <a:gd name="T79" fmla="*/ 76587 h 12974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8285" h="129743">
                <a:moveTo>
                  <a:pt x="654265" y="129743"/>
                </a:moveTo>
                <a:cubicBezTo>
                  <a:pt x="422817" y="118338"/>
                  <a:pt x="203082" y="98629"/>
                  <a:pt x="0" y="71817"/>
                </a:cubicBezTo>
                <a:lnTo>
                  <a:pt x="33008" y="0"/>
                </a:lnTo>
                <a:cubicBezTo>
                  <a:pt x="36897" y="530"/>
                  <a:pt x="40818" y="1009"/>
                  <a:pt x="44768" y="1502"/>
                </a:cubicBezTo>
                <a:cubicBezTo>
                  <a:pt x="44888" y="1540"/>
                  <a:pt x="45000" y="1540"/>
                  <a:pt x="45149" y="1540"/>
                </a:cubicBezTo>
                <a:cubicBezTo>
                  <a:pt x="81209" y="6108"/>
                  <a:pt x="117650" y="10429"/>
                  <a:pt x="154537" y="14532"/>
                </a:cubicBezTo>
                <a:cubicBezTo>
                  <a:pt x="155778" y="14690"/>
                  <a:pt x="157023" y="14839"/>
                  <a:pt x="158264" y="14950"/>
                </a:cubicBezTo>
                <a:cubicBezTo>
                  <a:pt x="162497" y="15406"/>
                  <a:pt x="166715" y="15895"/>
                  <a:pt x="170934" y="16341"/>
                </a:cubicBezTo>
                <a:cubicBezTo>
                  <a:pt x="171548" y="16425"/>
                  <a:pt x="172152" y="16462"/>
                  <a:pt x="172742" y="16537"/>
                </a:cubicBezTo>
                <a:cubicBezTo>
                  <a:pt x="173662" y="16648"/>
                  <a:pt x="174521" y="16723"/>
                  <a:pt x="175432" y="16834"/>
                </a:cubicBezTo>
                <a:cubicBezTo>
                  <a:pt x="179651" y="17290"/>
                  <a:pt x="183884" y="17746"/>
                  <a:pt x="188102" y="18197"/>
                </a:cubicBezTo>
                <a:cubicBezTo>
                  <a:pt x="188260" y="18197"/>
                  <a:pt x="188358" y="18234"/>
                  <a:pt x="188483" y="18234"/>
                </a:cubicBezTo>
                <a:lnTo>
                  <a:pt x="188483" y="18225"/>
                </a:lnTo>
                <a:cubicBezTo>
                  <a:pt x="195002" y="18927"/>
                  <a:pt x="201530" y="19602"/>
                  <a:pt x="208100" y="20267"/>
                </a:cubicBezTo>
                <a:cubicBezTo>
                  <a:pt x="238097" y="23384"/>
                  <a:pt x="268340" y="26342"/>
                  <a:pt x="298820" y="29142"/>
                </a:cubicBezTo>
                <a:cubicBezTo>
                  <a:pt x="299382" y="29203"/>
                  <a:pt x="299963" y="29254"/>
                  <a:pt x="300530" y="29301"/>
                </a:cubicBezTo>
                <a:cubicBezTo>
                  <a:pt x="305190" y="29724"/>
                  <a:pt x="309865" y="30152"/>
                  <a:pt x="314539" y="30571"/>
                </a:cubicBezTo>
                <a:cubicBezTo>
                  <a:pt x="315189" y="30631"/>
                  <a:pt x="315816" y="30691"/>
                  <a:pt x="316430" y="30743"/>
                </a:cubicBezTo>
                <a:cubicBezTo>
                  <a:pt x="318655" y="30938"/>
                  <a:pt x="320872" y="31138"/>
                  <a:pt x="323083" y="31333"/>
                </a:cubicBezTo>
                <a:cubicBezTo>
                  <a:pt x="324891" y="31501"/>
                  <a:pt x="326703" y="31659"/>
                  <a:pt x="328510" y="31813"/>
                </a:cubicBezTo>
                <a:cubicBezTo>
                  <a:pt x="329519" y="31901"/>
                  <a:pt x="330536" y="31994"/>
                  <a:pt x="331549" y="32082"/>
                </a:cubicBezTo>
                <a:cubicBezTo>
                  <a:pt x="331582" y="32087"/>
                  <a:pt x="331619" y="32087"/>
                  <a:pt x="331656" y="32092"/>
                </a:cubicBezTo>
                <a:cubicBezTo>
                  <a:pt x="334992" y="32380"/>
                  <a:pt x="338323" y="32673"/>
                  <a:pt x="341646" y="32961"/>
                </a:cubicBezTo>
                <a:cubicBezTo>
                  <a:pt x="352318" y="33878"/>
                  <a:pt x="363009" y="34780"/>
                  <a:pt x="373747" y="35659"/>
                </a:cubicBezTo>
                <a:cubicBezTo>
                  <a:pt x="442978" y="41372"/>
                  <a:pt x="513281" y="46284"/>
                  <a:pt x="584528" y="50391"/>
                </a:cubicBezTo>
                <a:lnTo>
                  <a:pt x="584528" y="50405"/>
                </a:lnTo>
                <a:cubicBezTo>
                  <a:pt x="584663" y="50405"/>
                  <a:pt x="584789" y="50410"/>
                  <a:pt x="584909" y="50414"/>
                </a:cubicBezTo>
                <a:cubicBezTo>
                  <a:pt x="585207" y="50428"/>
                  <a:pt x="585499" y="50447"/>
                  <a:pt x="585783" y="50466"/>
                </a:cubicBezTo>
                <a:cubicBezTo>
                  <a:pt x="586066" y="50484"/>
                  <a:pt x="586350" y="50507"/>
                  <a:pt x="586633" y="50521"/>
                </a:cubicBezTo>
                <a:cubicBezTo>
                  <a:pt x="587098" y="50554"/>
                  <a:pt x="587590" y="50587"/>
                  <a:pt x="588060" y="50596"/>
                </a:cubicBezTo>
                <a:cubicBezTo>
                  <a:pt x="588970" y="50647"/>
                  <a:pt x="589853" y="50698"/>
                  <a:pt x="590764" y="50749"/>
                </a:cubicBezTo>
                <a:cubicBezTo>
                  <a:pt x="592808" y="50870"/>
                  <a:pt x="594848" y="50982"/>
                  <a:pt x="596902" y="51094"/>
                </a:cubicBezTo>
                <a:cubicBezTo>
                  <a:pt x="598388" y="51177"/>
                  <a:pt x="599880" y="51261"/>
                  <a:pt x="601381" y="51345"/>
                </a:cubicBezTo>
                <a:cubicBezTo>
                  <a:pt x="602705" y="51442"/>
                  <a:pt x="604062" y="51508"/>
                  <a:pt x="605414" y="51577"/>
                </a:cubicBezTo>
                <a:cubicBezTo>
                  <a:pt x="606952" y="51656"/>
                  <a:pt x="608490" y="51740"/>
                  <a:pt x="610014" y="51824"/>
                </a:cubicBezTo>
                <a:cubicBezTo>
                  <a:pt x="612741" y="51973"/>
                  <a:pt x="615487" y="52122"/>
                  <a:pt x="618228" y="52270"/>
                </a:cubicBezTo>
                <a:cubicBezTo>
                  <a:pt x="618289" y="52280"/>
                  <a:pt x="618377" y="52294"/>
                  <a:pt x="618461" y="52294"/>
                </a:cubicBezTo>
                <a:lnTo>
                  <a:pt x="618461" y="52284"/>
                </a:lnTo>
                <a:cubicBezTo>
                  <a:pt x="641660" y="53531"/>
                  <a:pt x="664929" y="54694"/>
                  <a:pt x="688286" y="55768"/>
                </a:cubicBezTo>
                <a:lnTo>
                  <a:pt x="654265" y="129743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31" name="Freeform: Shape 430">
            <a:extLst>
              <a:ext uri="{FF2B5EF4-FFF2-40B4-BE49-F238E27FC236}">
                <a16:creationId xmlns:a16="http://schemas.microsoft.com/office/drawing/2014/main" id="{5297BA47-CB80-F71D-5C15-C9886B79A5A0}"/>
              </a:ext>
            </a:extLst>
          </p:cNvPr>
          <p:cNvSpPr>
            <a:spLocks/>
          </p:cNvSpPr>
          <p:nvPr/>
        </p:nvSpPr>
        <p:spPr bwMode="auto">
          <a:xfrm>
            <a:off x="4276277" y="4488586"/>
            <a:ext cx="282350" cy="142260"/>
          </a:xfrm>
          <a:custGeom>
            <a:avLst/>
            <a:gdLst>
              <a:gd name="T0" fmla="*/ 214214 w 434660"/>
              <a:gd name="T1" fmla="*/ 47920 h 81180"/>
              <a:gd name="T2" fmla="*/ 0 w 434660"/>
              <a:gd name="T3" fmla="*/ 43914 h 81180"/>
              <a:gd name="T4" fmla="*/ 20173 w 434660"/>
              <a:gd name="T5" fmla="*/ 0 h 81180"/>
              <a:gd name="T6" fmla="*/ 67054 w 434660"/>
              <a:gd name="T7" fmla="*/ 1431 h 81180"/>
              <a:gd name="T8" fmla="*/ 68354 w 434660"/>
              <a:gd name="T9" fmla="*/ 1472 h 81180"/>
              <a:gd name="T10" fmla="*/ 75836 w 434660"/>
              <a:gd name="T11" fmla="*/ 1672 h 81180"/>
              <a:gd name="T12" fmla="*/ 76900 w 434660"/>
              <a:gd name="T13" fmla="*/ 1681 h 81180"/>
              <a:gd name="T14" fmla="*/ 151033 w 434660"/>
              <a:gd name="T15" fmla="*/ 2993 h 81180"/>
              <a:gd name="T16" fmla="*/ 152352 w 434660"/>
              <a:gd name="T17" fmla="*/ 3009 h 81180"/>
              <a:gd name="T18" fmla="*/ 156779 w 434660"/>
              <a:gd name="T19" fmla="*/ 3056 h 81180"/>
              <a:gd name="T20" fmla="*/ 160435 w 434660"/>
              <a:gd name="T21" fmla="*/ 3097 h 81180"/>
              <a:gd name="T22" fmla="*/ 161406 w 434660"/>
              <a:gd name="T23" fmla="*/ 3100 h 81180"/>
              <a:gd name="T24" fmla="*/ 162616 w 434660"/>
              <a:gd name="T25" fmla="*/ 3111 h 81180"/>
              <a:gd name="T26" fmla="*/ 163090 w 434660"/>
              <a:gd name="T27" fmla="*/ 3122 h 81180"/>
              <a:gd name="T28" fmla="*/ 170570 w 434660"/>
              <a:gd name="T29" fmla="*/ 3188 h 81180"/>
              <a:gd name="T30" fmla="*/ 170789 w 434660"/>
              <a:gd name="T31" fmla="*/ 3188 h 81180"/>
              <a:gd name="T32" fmla="*/ 170789 w 434660"/>
              <a:gd name="T33" fmla="*/ 3180 h 81180"/>
              <a:gd name="T34" fmla="*/ 214214 w 434660"/>
              <a:gd name="T35" fmla="*/ 3342 h 81180"/>
              <a:gd name="T36" fmla="*/ 252942 w 434660"/>
              <a:gd name="T37" fmla="*/ 3215 h 81180"/>
              <a:gd name="T38" fmla="*/ 255180 w 434660"/>
              <a:gd name="T39" fmla="*/ 3210 h 81180"/>
              <a:gd name="T40" fmla="*/ 255223 w 434660"/>
              <a:gd name="T41" fmla="*/ 3196 h 81180"/>
              <a:gd name="T42" fmla="*/ 255333 w 434660"/>
              <a:gd name="T43" fmla="*/ 3196 h 81180"/>
              <a:gd name="T44" fmla="*/ 255396 w 434660"/>
              <a:gd name="T45" fmla="*/ 3210 h 81180"/>
              <a:gd name="T46" fmla="*/ 255396 w 434660"/>
              <a:gd name="T47" fmla="*/ 3196 h 81180"/>
              <a:gd name="T48" fmla="*/ 256579 w 434660"/>
              <a:gd name="T49" fmla="*/ 3188 h 81180"/>
              <a:gd name="T50" fmla="*/ 236052 w 434660"/>
              <a:gd name="T51" fmla="*/ 47879 h 81180"/>
              <a:gd name="T52" fmla="*/ 214214 w 434660"/>
              <a:gd name="T53" fmla="*/ 47920 h 8118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34660" h="81180">
                <a:moveTo>
                  <a:pt x="362893" y="81180"/>
                </a:moveTo>
                <a:cubicBezTo>
                  <a:pt x="239537" y="81180"/>
                  <a:pt x="118398" y="78845"/>
                  <a:pt x="0" y="74394"/>
                </a:cubicBezTo>
                <a:lnTo>
                  <a:pt x="34174" y="0"/>
                </a:lnTo>
                <a:cubicBezTo>
                  <a:pt x="60556" y="921"/>
                  <a:pt x="87031" y="1730"/>
                  <a:pt x="113594" y="2424"/>
                </a:cubicBezTo>
                <a:cubicBezTo>
                  <a:pt x="114333" y="2447"/>
                  <a:pt x="115057" y="2470"/>
                  <a:pt x="115796" y="2493"/>
                </a:cubicBezTo>
                <a:cubicBezTo>
                  <a:pt x="120015" y="2605"/>
                  <a:pt x="124252" y="2721"/>
                  <a:pt x="128471" y="2833"/>
                </a:cubicBezTo>
                <a:cubicBezTo>
                  <a:pt x="129057" y="2833"/>
                  <a:pt x="129670" y="2837"/>
                  <a:pt x="130274" y="2847"/>
                </a:cubicBezTo>
                <a:cubicBezTo>
                  <a:pt x="171947" y="3866"/>
                  <a:pt x="213820" y="4605"/>
                  <a:pt x="255860" y="5070"/>
                </a:cubicBezTo>
                <a:cubicBezTo>
                  <a:pt x="256604" y="5089"/>
                  <a:pt x="257342" y="5094"/>
                  <a:pt x="258095" y="5098"/>
                </a:cubicBezTo>
                <a:cubicBezTo>
                  <a:pt x="260590" y="5126"/>
                  <a:pt x="263085" y="5149"/>
                  <a:pt x="265594" y="5177"/>
                </a:cubicBezTo>
                <a:cubicBezTo>
                  <a:pt x="267657" y="5205"/>
                  <a:pt x="269725" y="5233"/>
                  <a:pt x="271788" y="5247"/>
                </a:cubicBezTo>
                <a:cubicBezTo>
                  <a:pt x="272341" y="5247"/>
                  <a:pt x="272894" y="5247"/>
                  <a:pt x="273433" y="5252"/>
                </a:cubicBezTo>
                <a:cubicBezTo>
                  <a:pt x="274125" y="5256"/>
                  <a:pt x="274803" y="5266"/>
                  <a:pt x="275482" y="5270"/>
                </a:cubicBezTo>
                <a:cubicBezTo>
                  <a:pt x="275746" y="5275"/>
                  <a:pt x="276021" y="5280"/>
                  <a:pt x="276285" y="5289"/>
                </a:cubicBezTo>
                <a:cubicBezTo>
                  <a:pt x="280504" y="5326"/>
                  <a:pt x="284723" y="5363"/>
                  <a:pt x="288956" y="5401"/>
                </a:cubicBezTo>
                <a:lnTo>
                  <a:pt x="289328" y="5401"/>
                </a:lnTo>
                <a:lnTo>
                  <a:pt x="289328" y="5387"/>
                </a:lnTo>
                <a:cubicBezTo>
                  <a:pt x="313800" y="5573"/>
                  <a:pt x="338333" y="5661"/>
                  <a:pt x="362893" y="5661"/>
                </a:cubicBezTo>
                <a:cubicBezTo>
                  <a:pt x="384810" y="5661"/>
                  <a:pt x="406676" y="5601"/>
                  <a:pt x="428500" y="5447"/>
                </a:cubicBezTo>
                <a:cubicBezTo>
                  <a:pt x="429763" y="5442"/>
                  <a:pt x="431027" y="5438"/>
                  <a:pt x="432291" y="5438"/>
                </a:cubicBezTo>
                <a:cubicBezTo>
                  <a:pt x="432305" y="5428"/>
                  <a:pt x="432333" y="5424"/>
                  <a:pt x="432365" y="5414"/>
                </a:cubicBezTo>
                <a:cubicBezTo>
                  <a:pt x="432426" y="5414"/>
                  <a:pt x="432491" y="5414"/>
                  <a:pt x="432551" y="5414"/>
                </a:cubicBezTo>
                <a:cubicBezTo>
                  <a:pt x="432598" y="5419"/>
                  <a:pt x="432626" y="5428"/>
                  <a:pt x="432658" y="5438"/>
                </a:cubicBezTo>
                <a:lnTo>
                  <a:pt x="432658" y="5414"/>
                </a:lnTo>
                <a:cubicBezTo>
                  <a:pt x="433322" y="5410"/>
                  <a:pt x="433996" y="5405"/>
                  <a:pt x="434661" y="5401"/>
                </a:cubicBezTo>
                <a:lnTo>
                  <a:pt x="399887" y="81111"/>
                </a:lnTo>
                <a:cubicBezTo>
                  <a:pt x="387551" y="81143"/>
                  <a:pt x="375262" y="81180"/>
                  <a:pt x="362893" y="81180"/>
                </a:cubicBez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32" name="Freeform: Shape 431">
            <a:extLst>
              <a:ext uri="{FF2B5EF4-FFF2-40B4-BE49-F238E27FC236}">
                <a16:creationId xmlns:a16="http://schemas.microsoft.com/office/drawing/2014/main" id="{D24338EC-3446-C7E5-5689-60E416FCC538}"/>
              </a:ext>
            </a:extLst>
          </p:cNvPr>
          <p:cNvSpPr>
            <a:spLocks/>
          </p:cNvSpPr>
          <p:nvPr/>
        </p:nvSpPr>
        <p:spPr bwMode="auto">
          <a:xfrm>
            <a:off x="4599764" y="4489313"/>
            <a:ext cx="118002" cy="139882"/>
          </a:xfrm>
          <a:custGeom>
            <a:avLst/>
            <a:gdLst>
              <a:gd name="T0" fmla="*/ 0 w 181658"/>
              <a:gd name="T1" fmla="*/ 47119 h 79822"/>
              <a:gd name="T2" fmla="*/ 20625 w 181658"/>
              <a:gd name="T3" fmla="*/ 2205 h 79822"/>
              <a:gd name="T4" fmla="*/ 20644 w 181658"/>
              <a:gd name="T5" fmla="*/ 2205 h 79822"/>
              <a:gd name="T6" fmla="*/ 26991 w 181658"/>
              <a:gd name="T7" fmla="*/ 2090 h 79822"/>
              <a:gd name="T8" fmla="*/ 27490 w 181658"/>
              <a:gd name="T9" fmla="*/ 2081 h 79822"/>
              <a:gd name="T10" fmla="*/ 30463 w 181658"/>
              <a:gd name="T11" fmla="*/ 2024 h 79822"/>
              <a:gd name="T12" fmla="*/ 35022 w 181658"/>
              <a:gd name="T13" fmla="*/ 1933 h 79822"/>
              <a:gd name="T14" fmla="*/ 35899 w 181658"/>
              <a:gd name="T15" fmla="*/ 1917 h 79822"/>
              <a:gd name="T16" fmla="*/ 38346 w 181658"/>
              <a:gd name="T17" fmla="*/ 1872 h 79822"/>
              <a:gd name="T18" fmla="*/ 45828 w 181658"/>
              <a:gd name="T19" fmla="*/ 1716 h 79822"/>
              <a:gd name="T20" fmla="*/ 46017 w 181658"/>
              <a:gd name="T21" fmla="*/ 1699 h 79822"/>
              <a:gd name="T22" fmla="*/ 107232 w 181658"/>
              <a:gd name="T23" fmla="*/ 0 h 79822"/>
              <a:gd name="T24" fmla="*/ 86439 w 181658"/>
              <a:gd name="T25" fmla="*/ 45271 h 79822"/>
              <a:gd name="T26" fmla="*/ 0 w 181658"/>
              <a:gd name="T27" fmla="*/ 47119 h 7982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81658" h="79822">
                <a:moveTo>
                  <a:pt x="0" y="79822"/>
                </a:moveTo>
                <a:lnTo>
                  <a:pt x="34940" y="3735"/>
                </a:lnTo>
                <a:lnTo>
                  <a:pt x="34973" y="3735"/>
                </a:lnTo>
                <a:cubicBezTo>
                  <a:pt x="38555" y="3675"/>
                  <a:pt x="42138" y="3610"/>
                  <a:pt x="45725" y="3540"/>
                </a:cubicBezTo>
                <a:cubicBezTo>
                  <a:pt x="45994" y="3535"/>
                  <a:pt x="46282" y="3531"/>
                  <a:pt x="46570" y="3526"/>
                </a:cubicBezTo>
                <a:cubicBezTo>
                  <a:pt x="48243" y="3493"/>
                  <a:pt x="49934" y="3461"/>
                  <a:pt x="51607" y="3428"/>
                </a:cubicBezTo>
                <a:cubicBezTo>
                  <a:pt x="54190" y="3391"/>
                  <a:pt x="56760" y="3340"/>
                  <a:pt x="59329" y="3275"/>
                </a:cubicBezTo>
                <a:cubicBezTo>
                  <a:pt x="59836" y="3265"/>
                  <a:pt x="60328" y="3256"/>
                  <a:pt x="60816" y="3247"/>
                </a:cubicBezTo>
                <a:cubicBezTo>
                  <a:pt x="62219" y="3238"/>
                  <a:pt x="63571" y="3205"/>
                  <a:pt x="64961" y="3172"/>
                </a:cubicBezTo>
                <a:cubicBezTo>
                  <a:pt x="69184" y="3093"/>
                  <a:pt x="73412" y="2982"/>
                  <a:pt x="77636" y="2907"/>
                </a:cubicBezTo>
                <a:cubicBezTo>
                  <a:pt x="77738" y="2907"/>
                  <a:pt x="77859" y="2907"/>
                  <a:pt x="77956" y="2879"/>
                </a:cubicBezTo>
                <a:cubicBezTo>
                  <a:pt x="112678" y="2107"/>
                  <a:pt x="147243" y="1149"/>
                  <a:pt x="181658" y="0"/>
                </a:cubicBezTo>
                <a:lnTo>
                  <a:pt x="146434" y="76691"/>
                </a:lnTo>
                <a:cubicBezTo>
                  <a:pt x="98038" y="78082"/>
                  <a:pt x="49223" y="79143"/>
                  <a:pt x="0" y="79822"/>
                </a:cubicBez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33" name="Freeform: Shape 9">
            <a:extLst>
              <a:ext uri="{FF2B5EF4-FFF2-40B4-BE49-F238E27FC236}">
                <a16:creationId xmlns:a16="http://schemas.microsoft.com/office/drawing/2014/main" id="{004DDB84-04F7-11B4-0614-6CA68A9136EB}"/>
              </a:ext>
            </a:extLst>
          </p:cNvPr>
          <p:cNvSpPr>
            <a:spLocks/>
          </p:cNvSpPr>
          <p:nvPr/>
        </p:nvSpPr>
        <p:spPr bwMode="auto">
          <a:xfrm>
            <a:off x="2928000" y="2460392"/>
            <a:ext cx="3168000" cy="2170458"/>
          </a:xfrm>
          <a:custGeom>
            <a:avLst/>
            <a:gdLst>
              <a:gd name="T0" fmla="*/ 2407843 w 4876953"/>
              <a:gd name="T1" fmla="*/ 590245 h 1238557"/>
              <a:gd name="T2" fmla="*/ 1626403 w 4876953"/>
              <a:gd name="T3" fmla="*/ 683438 h 1238557"/>
              <a:gd name="T4" fmla="*/ 1539816 w 4876953"/>
              <a:gd name="T5" fmla="*/ 685646 h 1238557"/>
              <a:gd name="T6" fmla="*/ 1539794 w 4876953"/>
              <a:gd name="T7" fmla="*/ 685646 h 1238557"/>
              <a:gd name="T8" fmla="*/ 1481791 w 4876953"/>
              <a:gd name="T9" fmla="*/ 686382 h 1238557"/>
              <a:gd name="T10" fmla="*/ 1439424 w 4876953"/>
              <a:gd name="T11" fmla="*/ 686536 h 1238557"/>
              <a:gd name="T12" fmla="*/ 1245383 w 4876953"/>
              <a:gd name="T13" fmla="*/ 683194 h 1238557"/>
              <a:gd name="T14" fmla="*/ 1183398 w 4876953"/>
              <a:gd name="T15" fmla="*/ 680718 h 1238557"/>
              <a:gd name="T16" fmla="*/ 796593 w 4876953"/>
              <a:gd name="T17" fmla="*/ 647797 h 1238557"/>
              <a:gd name="T18" fmla="*/ 470989 w 4876953"/>
              <a:gd name="T19" fmla="*/ 590245 h 1238557"/>
              <a:gd name="T20" fmla="*/ 239859 w 4876953"/>
              <a:gd name="T21" fmla="*/ 519853 h 1238557"/>
              <a:gd name="T22" fmla="*/ 527253 w 4876953"/>
              <a:gd name="T23" fmla="*/ 425808 h 1238557"/>
              <a:gd name="T24" fmla="*/ 928180 w 4876953"/>
              <a:gd name="T25" fmla="*/ 361390 h 1238557"/>
              <a:gd name="T26" fmla="*/ 1341877 w 4876953"/>
              <a:gd name="T27" fmla="*/ 335736 h 1238557"/>
              <a:gd name="T28" fmla="*/ 1405511 w 4876953"/>
              <a:gd name="T29" fmla="*/ 334687 h 1238557"/>
              <a:gd name="T30" fmla="*/ 1466141 w 4876953"/>
              <a:gd name="T31" fmla="*/ 334352 h 1238557"/>
              <a:gd name="T32" fmla="*/ 1642259 w 4876953"/>
              <a:gd name="T33" fmla="*/ 337139 h 1238557"/>
              <a:gd name="T34" fmla="*/ 1698962 w 4876953"/>
              <a:gd name="T35" fmla="*/ 339234 h 1238557"/>
              <a:gd name="T36" fmla="*/ 1782609 w 4876953"/>
              <a:gd name="T37" fmla="*/ 343447 h 1238557"/>
              <a:gd name="T38" fmla="*/ 2404999 w 4876953"/>
              <a:gd name="T39" fmla="*/ 425808 h 1238557"/>
              <a:gd name="T40" fmla="*/ 2667130 w 4876953"/>
              <a:gd name="T41" fmla="*/ 508081 h 1238557"/>
              <a:gd name="T42" fmla="*/ 2407843 w 4876953"/>
              <a:gd name="T43" fmla="*/ 590245 h 1238557"/>
              <a:gd name="T44" fmla="*/ 2878026 w 4876953"/>
              <a:gd name="T45" fmla="*/ 353054 h 1238557"/>
              <a:gd name="T46" fmla="*/ 2405212 w 4876953"/>
              <a:gd name="T47" fmla="*/ 94509 h 1238557"/>
              <a:gd name="T48" fmla="*/ 1930383 w 4876953"/>
              <a:gd name="T49" fmla="*/ 21821 h 1238557"/>
              <a:gd name="T50" fmla="*/ 1847957 w 4876953"/>
              <a:gd name="T51" fmla="*/ 14934 h 1238557"/>
              <a:gd name="T52" fmla="*/ 1792074 w 4876953"/>
              <a:gd name="T53" fmla="*/ 11054 h 1238557"/>
              <a:gd name="T54" fmla="*/ 1558696 w 4876953"/>
              <a:gd name="T55" fmla="*/ 1249 h 1238557"/>
              <a:gd name="T56" fmla="*/ 1495995 w 4876953"/>
              <a:gd name="T57" fmla="*/ 291 h 1238557"/>
              <a:gd name="T58" fmla="*/ 1439424 w 4876953"/>
              <a:gd name="T59" fmla="*/ 0 h 1238557"/>
              <a:gd name="T60" fmla="*/ 1089191 w 4876953"/>
              <a:gd name="T61" fmla="*/ 10898 h 1238557"/>
              <a:gd name="T62" fmla="*/ 473641 w 4876953"/>
              <a:gd name="T63" fmla="*/ 94509 h 1238557"/>
              <a:gd name="T64" fmla="*/ 823 w 4876953"/>
              <a:gd name="T65" fmla="*/ 353054 h 1238557"/>
              <a:gd name="T66" fmla="*/ 0 w 4876953"/>
              <a:gd name="T67" fmla="*/ 365558 h 1238557"/>
              <a:gd name="T68" fmla="*/ 1714 w 4876953"/>
              <a:gd name="T69" fmla="*/ 383412 h 1238557"/>
              <a:gd name="T70" fmla="*/ 4633 w 4876953"/>
              <a:gd name="T71" fmla="*/ 395093 h 1238557"/>
              <a:gd name="T72" fmla="*/ 777109 w 4876953"/>
              <a:gd name="T73" fmla="*/ 690193 h 1238557"/>
              <a:gd name="T74" fmla="*/ 1163318 w 4876953"/>
              <a:gd name="T75" fmla="*/ 724387 h 1238557"/>
              <a:gd name="T76" fmla="*/ 1225210 w 4876953"/>
              <a:gd name="T77" fmla="*/ 727108 h 1238557"/>
              <a:gd name="T78" fmla="*/ 1439424 w 4876953"/>
              <a:gd name="T79" fmla="*/ 731115 h 1238557"/>
              <a:gd name="T80" fmla="*/ 1461262 w 4876953"/>
              <a:gd name="T81" fmla="*/ 731073 h 1238557"/>
              <a:gd name="T82" fmla="*/ 1519174 w 4876953"/>
              <a:gd name="T83" fmla="*/ 730560 h 1238557"/>
              <a:gd name="T84" fmla="*/ 1605605 w 4876953"/>
              <a:gd name="T85" fmla="*/ 728709 h 1238557"/>
              <a:gd name="T86" fmla="*/ 2874211 w 4876953"/>
              <a:gd name="T87" fmla="*/ 395093 h 1238557"/>
              <a:gd name="T88" fmla="*/ 2877126 w 4876953"/>
              <a:gd name="T89" fmla="*/ 383412 h 1238557"/>
              <a:gd name="T90" fmla="*/ 2878841 w 4876953"/>
              <a:gd name="T91" fmla="*/ 365558 h 1238557"/>
              <a:gd name="T92" fmla="*/ 2878026 w 4876953"/>
              <a:gd name="T93" fmla="*/ 353054 h 123855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876953" h="1238557">
                <a:moveTo>
                  <a:pt x="4079051" y="999915"/>
                </a:moveTo>
                <a:cubicBezTo>
                  <a:pt x="3710378" y="1086766"/>
                  <a:pt x="3248959" y="1141404"/>
                  <a:pt x="2755239" y="1157791"/>
                </a:cubicBezTo>
                <a:cubicBezTo>
                  <a:pt x="2706615" y="1159419"/>
                  <a:pt x="2657740" y="1160661"/>
                  <a:pt x="2608554" y="1161531"/>
                </a:cubicBezTo>
                <a:lnTo>
                  <a:pt x="2608517" y="1161531"/>
                </a:lnTo>
                <a:cubicBezTo>
                  <a:pt x="2575890" y="1162136"/>
                  <a:pt x="2543110" y="1162513"/>
                  <a:pt x="2510256" y="1162778"/>
                </a:cubicBezTo>
                <a:cubicBezTo>
                  <a:pt x="2486383" y="1162964"/>
                  <a:pt x="2462464" y="1163038"/>
                  <a:pt x="2438484" y="1163038"/>
                </a:cubicBezTo>
                <a:cubicBezTo>
                  <a:pt x="2327734" y="1163038"/>
                  <a:pt x="2217945" y="1161150"/>
                  <a:pt x="2109764" y="1157377"/>
                </a:cubicBezTo>
                <a:cubicBezTo>
                  <a:pt x="2074578" y="1156168"/>
                  <a:pt x="2039572" y="1154772"/>
                  <a:pt x="2004757" y="1153182"/>
                </a:cubicBezTo>
                <a:cubicBezTo>
                  <a:pt x="1776111" y="1142650"/>
                  <a:pt x="1555651" y="1123881"/>
                  <a:pt x="1349483" y="1097413"/>
                </a:cubicBezTo>
                <a:cubicBezTo>
                  <a:pt x="1150365" y="1071885"/>
                  <a:pt x="964641" y="1039184"/>
                  <a:pt x="797888" y="999915"/>
                </a:cubicBezTo>
                <a:cubicBezTo>
                  <a:pt x="646037" y="964116"/>
                  <a:pt x="514968" y="924200"/>
                  <a:pt x="406337" y="880666"/>
                </a:cubicBezTo>
                <a:cubicBezTo>
                  <a:pt x="525413" y="822246"/>
                  <a:pt x="692658" y="767454"/>
                  <a:pt x="893203" y="721347"/>
                </a:cubicBezTo>
                <a:cubicBezTo>
                  <a:pt x="1094920" y="674943"/>
                  <a:pt x="1324816" y="638237"/>
                  <a:pt x="1572401" y="612220"/>
                </a:cubicBezTo>
                <a:cubicBezTo>
                  <a:pt x="1794296" y="588883"/>
                  <a:pt x="2030405" y="574156"/>
                  <a:pt x="2273232" y="568760"/>
                </a:cubicBezTo>
                <a:cubicBezTo>
                  <a:pt x="2309037" y="567964"/>
                  <a:pt x="2344981" y="567360"/>
                  <a:pt x="2381032" y="566983"/>
                </a:cubicBezTo>
                <a:cubicBezTo>
                  <a:pt x="2415173" y="566606"/>
                  <a:pt x="2449417" y="566415"/>
                  <a:pt x="2483744" y="566415"/>
                </a:cubicBezTo>
                <a:cubicBezTo>
                  <a:pt x="2584109" y="566415"/>
                  <a:pt x="2683764" y="568002"/>
                  <a:pt x="2782099" y="571137"/>
                </a:cubicBezTo>
                <a:cubicBezTo>
                  <a:pt x="2814261" y="572155"/>
                  <a:pt x="2846293" y="573328"/>
                  <a:pt x="2878158" y="574686"/>
                </a:cubicBezTo>
                <a:cubicBezTo>
                  <a:pt x="2925760" y="576686"/>
                  <a:pt x="2973017" y="579063"/>
                  <a:pt x="3019862" y="581822"/>
                </a:cubicBezTo>
                <a:cubicBezTo>
                  <a:pt x="3410763" y="604591"/>
                  <a:pt x="3773721" y="652243"/>
                  <a:pt x="4074233" y="721347"/>
                </a:cubicBezTo>
                <a:cubicBezTo>
                  <a:pt x="4251807" y="762170"/>
                  <a:pt x="4403264" y="809784"/>
                  <a:pt x="4518302" y="860724"/>
                </a:cubicBezTo>
                <a:cubicBezTo>
                  <a:pt x="4401136" y="912046"/>
                  <a:pt x="4253842" y="958715"/>
                  <a:pt x="4079051" y="999915"/>
                </a:cubicBezTo>
                <a:moveTo>
                  <a:pt x="4875574" y="598098"/>
                </a:moveTo>
                <a:cubicBezTo>
                  <a:pt x="4852597" y="424508"/>
                  <a:pt x="4548225" y="268971"/>
                  <a:pt x="4074595" y="160105"/>
                </a:cubicBezTo>
                <a:cubicBezTo>
                  <a:pt x="3842655" y="106750"/>
                  <a:pt x="3570147" y="64607"/>
                  <a:pt x="3270202" y="36967"/>
                </a:cubicBezTo>
                <a:cubicBezTo>
                  <a:pt x="3224306" y="32738"/>
                  <a:pt x="3177717" y="28849"/>
                  <a:pt x="3130566" y="25300"/>
                </a:cubicBezTo>
                <a:cubicBezTo>
                  <a:pt x="3099268" y="22956"/>
                  <a:pt x="3067705" y="20765"/>
                  <a:pt x="3035896" y="18727"/>
                </a:cubicBezTo>
                <a:cubicBezTo>
                  <a:pt x="2907848" y="10531"/>
                  <a:pt x="2775757" y="4907"/>
                  <a:pt x="2640539" y="2116"/>
                </a:cubicBezTo>
                <a:cubicBezTo>
                  <a:pt x="2605343" y="1358"/>
                  <a:pt x="2569933" y="828"/>
                  <a:pt x="2534319" y="493"/>
                </a:cubicBezTo>
                <a:cubicBezTo>
                  <a:pt x="2502524" y="149"/>
                  <a:pt x="2470576" y="0"/>
                  <a:pt x="2438484" y="0"/>
                </a:cubicBezTo>
                <a:cubicBezTo>
                  <a:pt x="2233826" y="0"/>
                  <a:pt x="2035079" y="6382"/>
                  <a:pt x="1845164" y="18462"/>
                </a:cubicBezTo>
                <a:cubicBezTo>
                  <a:pt x="1450750" y="43497"/>
                  <a:pt x="1094427" y="92930"/>
                  <a:pt x="802381" y="160105"/>
                </a:cubicBezTo>
                <a:cubicBezTo>
                  <a:pt x="328752" y="268971"/>
                  <a:pt x="24365" y="424508"/>
                  <a:pt x="1394" y="598098"/>
                </a:cubicBezTo>
                <a:cubicBezTo>
                  <a:pt x="451" y="605122"/>
                  <a:pt x="0" y="612183"/>
                  <a:pt x="0" y="619281"/>
                </a:cubicBezTo>
                <a:cubicBezTo>
                  <a:pt x="0" y="629440"/>
                  <a:pt x="943" y="639520"/>
                  <a:pt x="2904" y="649526"/>
                </a:cubicBezTo>
                <a:cubicBezTo>
                  <a:pt x="4112" y="656173"/>
                  <a:pt x="5771" y="662746"/>
                  <a:pt x="7848" y="669314"/>
                </a:cubicBezTo>
                <a:cubicBezTo>
                  <a:pt x="76456" y="887234"/>
                  <a:pt x="589384" y="1073397"/>
                  <a:pt x="1316476" y="1169234"/>
                </a:cubicBezTo>
                <a:cubicBezTo>
                  <a:pt x="1519554" y="1196046"/>
                  <a:pt x="1739293" y="1215755"/>
                  <a:pt x="1970741" y="1227161"/>
                </a:cubicBezTo>
                <a:cubicBezTo>
                  <a:pt x="2005435" y="1228901"/>
                  <a:pt x="2040362" y="1230413"/>
                  <a:pt x="2075590" y="1231771"/>
                </a:cubicBezTo>
                <a:cubicBezTo>
                  <a:pt x="2193989" y="1236222"/>
                  <a:pt x="2315137" y="1238558"/>
                  <a:pt x="2438484" y="1238558"/>
                </a:cubicBezTo>
                <a:cubicBezTo>
                  <a:pt x="2450852" y="1238558"/>
                  <a:pt x="2463142" y="1238520"/>
                  <a:pt x="2475478" y="1238488"/>
                </a:cubicBezTo>
                <a:cubicBezTo>
                  <a:pt x="2508328" y="1238376"/>
                  <a:pt x="2541075" y="1238069"/>
                  <a:pt x="2573585" y="1237618"/>
                </a:cubicBezTo>
                <a:cubicBezTo>
                  <a:pt x="2622804" y="1236939"/>
                  <a:pt x="2671619" y="1235878"/>
                  <a:pt x="2720006" y="1234483"/>
                </a:cubicBezTo>
                <a:cubicBezTo>
                  <a:pt x="3869822" y="1200917"/>
                  <a:pt x="4776300" y="964228"/>
                  <a:pt x="4869111" y="669314"/>
                </a:cubicBezTo>
                <a:cubicBezTo>
                  <a:pt x="4871178" y="662746"/>
                  <a:pt x="4872851" y="656173"/>
                  <a:pt x="4874050" y="649526"/>
                </a:cubicBezTo>
                <a:cubicBezTo>
                  <a:pt x="4876024" y="639520"/>
                  <a:pt x="4876954" y="629440"/>
                  <a:pt x="4876954" y="619281"/>
                </a:cubicBezTo>
                <a:cubicBezTo>
                  <a:pt x="4876954" y="612183"/>
                  <a:pt x="4876503" y="605122"/>
                  <a:pt x="4875574" y="598098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734" name="Freeform: Shape 428">
            <a:extLst>
              <a:ext uri="{FF2B5EF4-FFF2-40B4-BE49-F238E27FC236}">
                <a16:creationId xmlns:a16="http://schemas.microsoft.com/office/drawing/2014/main" id="{EBB8B70F-3368-D09D-921A-83B19B48A7F3}"/>
              </a:ext>
            </a:extLst>
          </p:cNvPr>
          <p:cNvSpPr>
            <a:spLocks/>
          </p:cNvSpPr>
          <p:nvPr/>
        </p:nvSpPr>
        <p:spPr bwMode="auto">
          <a:xfrm>
            <a:off x="2977094" y="2569159"/>
            <a:ext cx="3069996" cy="1410945"/>
          </a:xfrm>
          <a:custGeom>
            <a:avLst/>
            <a:gdLst>
              <a:gd name="T0" fmla="*/ 2789348 w 4726081"/>
              <a:gd name="T1" fmla="*/ 314338 h 805146"/>
              <a:gd name="T2" fmla="*/ 2675784 w 4726081"/>
              <a:gd name="T3" fmla="*/ 204158 h 805146"/>
              <a:gd name="T4" fmla="*/ 2350690 w 4726081"/>
              <a:gd name="T5" fmla="*/ 93375 h 805146"/>
              <a:gd name="T6" fmla="*/ 1394894 w 4726081"/>
              <a:gd name="T7" fmla="*/ 0 h 805146"/>
              <a:gd name="T8" fmla="*/ 439086 w 4726081"/>
              <a:gd name="T9" fmla="*/ 93375 h 805146"/>
              <a:gd name="T10" fmla="*/ 113995 w 4726081"/>
              <a:gd name="T11" fmla="*/ 204158 h 805146"/>
              <a:gd name="T12" fmla="*/ 423 w 4726081"/>
              <a:gd name="T13" fmla="*/ 314404 h 805146"/>
              <a:gd name="T14" fmla="*/ 0 w 4726081"/>
              <a:gd name="T15" fmla="*/ 320980 h 805146"/>
              <a:gd name="T16" fmla="*/ 888 w 4726081"/>
              <a:gd name="T17" fmla="*/ 330253 h 805146"/>
              <a:gd name="T18" fmla="*/ 1001 w 4726081"/>
              <a:gd name="T19" fmla="*/ 330854 h 805146"/>
              <a:gd name="T20" fmla="*/ 2581 w 4726081"/>
              <a:gd name="T21" fmla="*/ 337118 h 805146"/>
              <a:gd name="T22" fmla="*/ 123345 w 4726081"/>
              <a:gd name="T23" fmla="*/ 442728 h 805146"/>
              <a:gd name="T24" fmla="*/ 195328 w 4726081"/>
              <a:gd name="T25" fmla="*/ 475274 h 805146"/>
              <a:gd name="T26" fmla="*/ 482722 w 4726081"/>
              <a:gd name="T27" fmla="*/ 381232 h 805146"/>
              <a:gd name="T28" fmla="*/ 1421610 w 4726081"/>
              <a:gd name="T29" fmla="*/ 289774 h 805146"/>
              <a:gd name="T30" fmla="*/ 2360463 w 4726081"/>
              <a:gd name="T31" fmla="*/ 381232 h 805146"/>
              <a:gd name="T32" fmla="*/ 2622592 w 4726081"/>
              <a:gd name="T33" fmla="*/ 463503 h 805146"/>
              <a:gd name="T34" fmla="*/ 2666445 w 4726081"/>
              <a:gd name="T35" fmla="*/ 442728 h 805146"/>
              <a:gd name="T36" fmla="*/ 2787226 w 4726081"/>
              <a:gd name="T37" fmla="*/ 337095 h 805146"/>
              <a:gd name="T38" fmla="*/ 2788772 w 4726081"/>
              <a:gd name="T39" fmla="*/ 330854 h 805146"/>
              <a:gd name="T40" fmla="*/ 2788896 w 4726081"/>
              <a:gd name="T41" fmla="*/ 330253 h 805146"/>
              <a:gd name="T42" fmla="*/ 2789782 w 4726081"/>
              <a:gd name="T43" fmla="*/ 320980 h 805146"/>
              <a:gd name="T44" fmla="*/ 2789348 w 4726081"/>
              <a:gd name="T45" fmla="*/ 314338 h 80514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26081" h="805146">
                <a:moveTo>
                  <a:pt x="4725348" y="532510"/>
                </a:moveTo>
                <a:cubicBezTo>
                  <a:pt x="4717686" y="474662"/>
                  <a:pt x="4649376" y="408353"/>
                  <a:pt x="4532962" y="345858"/>
                </a:cubicBezTo>
                <a:cubicBezTo>
                  <a:pt x="4402818" y="275995"/>
                  <a:pt x="4212411" y="211086"/>
                  <a:pt x="3982231" y="158183"/>
                </a:cubicBezTo>
                <a:cubicBezTo>
                  <a:pt x="3538663" y="56192"/>
                  <a:pt x="2963632" y="0"/>
                  <a:pt x="2363046" y="0"/>
                </a:cubicBezTo>
                <a:cubicBezTo>
                  <a:pt x="1762450" y="0"/>
                  <a:pt x="1187405" y="56192"/>
                  <a:pt x="743842" y="158183"/>
                </a:cubicBezTo>
                <a:cubicBezTo>
                  <a:pt x="513681" y="211086"/>
                  <a:pt x="323241" y="275995"/>
                  <a:pt x="193116" y="345858"/>
                </a:cubicBezTo>
                <a:cubicBezTo>
                  <a:pt x="76716" y="408353"/>
                  <a:pt x="8410" y="474662"/>
                  <a:pt x="716" y="532621"/>
                </a:cubicBezTo>
                <a:cubicBezTo>
                  <a:pt x="223" y="536212"/>
                  <a:pt x="0" y="539948"/>
                  <a:pt x="0" y="543762"/>
                </a:cubicBezTo>
                <a:cubicBezTo>
                  <a:pt x="0" y="549125"/>
                  <a:pt x="488" y="554409"/>
                  <a:pt x="1505" y="559470"/>
                </a:cubicBezTo>
                <a:lnTo>
                  <a:pt x="1696" y="560489"/>
                </a:lnTo>
                <a:cubicBezTo>
                  <a:pt x="2300" y="563889"/>
                  <a:pt x="3164" y="567327"/>
                  <a:pt x="4372" y="571100"/>
                </a:cubicBezTo>
                <a:cubicBezTo>
                  <a:pt x="22140" y="627631"/>
                  <a:pt x="94823" y="691181"/>
                  <a:pt x="208955" y="750011"/>
                </a:cubicBezTo>
                <a:cubicBezTo>
                  <a:pt x="245768" y="768971"/>
                  <a:pt x="286466" y="787359"/>
                  <a:pt x="330899" y="805146"/>
                </a:cubicBezTo>
                <a:cubicBezTo>
                  <a:pt x="449975" y="746727"/>
                  <a:pt x="617220" y="691935"/>
                  <a:pt x="817765" y="645833"/>
                </a:cubicBezTo>
                <a:cubicBezTo>
                  <a:pt x="1252240" y="545911"/>
                  <a:pt x="1817105" y="490896"/>
                  <a:pt x="2408306" y="490896"/>
                </a:cubicBezTo>
                <a:cubicBezTo>
                  <a:pt x="2999478" y="490896"/>
                  <a:pt x="3564381" y="545911"/>
                  <a:pt x="3998786" y="645833"/>
                </a:cubicBezTo>
                <a:cubicBezTo>
                  <a:pt x="4176383" y="686651"/>
                  <a:pt x="4327821" y="734269"/>
                  <a:pt x="4442851" y="785205"/>
                </a:cubicBezTo>
                <a:cubicBezTo>
                  <a:pt x="4469158" y="773692"/>
                  <a:pt x="4493900" y="761984"/>
                  <a:pt x="4517141" y="750011"/>
                </a:cubicBezTo>
                <a:cubicBezTo>
                  <a:pt x="4631260" y="691181"/>
                  <a:pt x="4703961" y="627631"/>
                  <a:pt x="4721752" y="571062"/>
                </a:cubicBezTo>
                <a:cubicBezTo>
                  <a:pt x="4722932" y="567327"/>
                  <a:pt x="4723787" y="563889"/>
                  <a:pt x="4724372" y="560489"/>
                </a:cubicBezTo>
                <a:lnTo>
                  <a:pt x="4724581" y="559470"/>
                </a:lnTo>
                <a:cubicBezTo>
                  <a:pt x="4725580" y="554409"/>
                  <a:pt x="4726082" y="549125"/>
                  <a:pt x="4726082" y="543762"/>
                </a:cubicBezTo>
                <a:cubicBezTo>
                  <a:pt x="4726082" y="539948"/>
                  <a:pt x="4725845" y="536212"/>
                  <a:pt x="4725348" y="53251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 dirty="0"/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B9285945-52E1-F08F-EA7D-D1FAE3F86343}"/>
              </a:ext>
            </a:extLst>
          </p:cNvPr>
          <p:cNvGrpSpPr/>
          <p:nvPr/>
        </p:nvGrpSpPr>
        <p:grpSpPr>
          <a:xfrm>
            <a:off x="8002863" y="1271862"/>
            <a:ext cx="3092927" cy="2758317"/>
            <a:chOff x="2981093" y="2576350"/>
            <a:chExt cx="3092927" cy="2758317"/>
          </a:xfrm>
        </p:grpSpPr>
        <p:sp>
          <p:nvSpPr>
            <p:cNvPr id="717" name="Freeform: Shape 428">
              <a:extLst>
                <a:ext uri="{FF2B5EF4-FFF2-40B4-BE49-F238E27FC236}">
                  <a16:creationId xmlns:a16="http://schemas.microsoft.com/office/drawing/2014/main" id="{B99943E1-E005-BE8F-2554-7FF4DC6DF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93" y="2576350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736" name="Freeform: Shape 428">
              <a:extLst>
                <a:ext uri="{FF2B5EF4-FFF2-40B4-BE49-F238E27FC236}">
                  <a16:creationId xmlns:a16="http://schemas.microsoft.com/office/drawing/2014/main" id="{3F4957CC-C9E9-497B-7193-3B77A9D05B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04024" y="3923722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B4C32655-DC04-530F-A859-F9A778DBAF42}"/>
              </a:ext>
            </a:extLst>
          </p:cNvPr>
          <p:cNvGrpSpPr/>
          <p:nvPr/>
        </p:nvGrpSpPr>
        <p:grpSpPr>
          <a:xfrm>
            <a:off x="6234976" y="2701345"/>
            <a:ext cx="3092927" cy="2758317"/>
            <a:chOff x="2981093" y="2576350"/>
            <a:chExt cx="3092927" cy="2758317"/>
          </a:xfrm>
        </p:grpSpPr>
        <p:sp>
          <p:nvSpPr>
            <p:cNvPr id="739" name="Freeform: Shape 428">
              <a:extLst>
                <a:ext uri="{FF2B5EF4-FFF2-40B4-BE49-F238E27FC236}">
                  <a16:creationId xmlns:a16="http://schemas.microsoft.com/office/drawing/2014/main" id="{0A12D9B1-1969-8AD7-06CF-EA16BD12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93" y="2576350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740" name="Freeform: Shape 428">
              <a:extLst>
                <a:ext uri="{FF2B5EF4-FFF2-40B4-BE49-F238E27FC236}">
                  <a16:creationId xmlns:a16="http://schemas.microsoft.com/office/drawing/2014/main" id="{EB6184AF-E0F7-2A5D-0C92-70786D180A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04024" y="3923722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3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0g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CDFE7C-844D-6CE0-786D-AC30BA2F88DD}"/>
              </a:ext>
            </a:extLst>
          </p:cNvPr>
          <p:cNvGrpSpPr>
            <a:grpSpLocks noChangeAspect="1"/>
          </p:cNvGrpSpPr>
          <p:nvPr/>
        </p:nvGrpSpPr>
        <p:grpSpPr>
          <a:xfrm>
            <a:off x="9510901" y="254605"/>
            <a:ext cx="2124000" cy="2553683"/>
            <a:chOff x="8184524" y="2086545"/>
            <a:chExt cx="3187435" cy="3387037"/>
          </a:xfrm>
        </p:grpSpPr>
        <p:sp>
          <p:nvSpPr>
            <p:cNvPr id="4" name="Freeform: Shape 345">
              <a:extLst>
                <a:ext uri="{FF2B5EF4-FFF2-40B4-BE49-F238E27FC236}">
                  <a16:creationId xmlns:a16="http://schemas.microsoft.com/office/drawing/2014/main" id="{EEA21EED-C3F3-221C-6DA4-C8E0246BE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" name="Freeform: Shape 2">
              <a:extLst>
                <a:ext uri="{FF2B5EF4-FFF2-40B4-BE49-F238E27FC236}">
                  <a16:creationId xmlns:a16="http://schemas.microsoft.com/office/drawing/2014/main" id="{A69F6CA9-D9FA-D20F-300B-C260FDD28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293FB29-0DAE-0686-E099-F041C4497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58E2B25E-FA12-E9B8-6311-77D96ED4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C96EE4C7-19BB-E7C4-138D-70034E528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345">
              <a:extLst>
                <a:ext uri="{FF2B5EF4-FFF2-40B4-BE49-F238E27FC236}">
                  <a16:creationId xmlns:a16="http://schemas.microsoft.com/office/drawing/2014/main" id="{697ABA46-4FCC-64B3-CA02-47C8A198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6">
              <a:extLst>
                <a:ext uri="{FF2B5EF4-FFF2-40B4-BE49-F238E27FC236}">
                  <a16:creationId xmlns:a16="http://schemas.microsoft.com/office/drawing/2014/main" id="{582E04DC-719E-63E6-1A29-D44C93D1E43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7">
              <a:extLst>
                <a:ext uri="{FF2B5EF4-FFF2-40B4-BE49-F238E27FC236}">
                  <a16:creationId xmlns:a16="http://schemas.microsoft.com/office/drawing/2014/main" id="{A07D0DFD-C8BF-8A66-B9E2-A94F08FD823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8">
              <a:extLst>
                <a:ext uri="{FF2B5EF4-FFF2-40B4-BE49-F238E27FC236}">
                  <a16:creationId xmlns:a16="http://schemas.microsoft.com/office/drawing/2014/main" id="{EADE13D5-A469-0720-6D3F-80EAA0984AC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:a16="http://schemas.microsoft.com/office/drawing/2014/main" id="{06184E98-A69D-C8DE-0DF0-B28EF809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4" name="Freeform: Shape 428">
              <a:extLst>
                <a:ext uri="{FF2B5EF4-FFF2-40B4-BE49-F238E27FC236}">
                  <a16:creationId xmlns:a16="http://schemas.microsoft.com/office/drawing/2014/main" id="{5AC9D24D-EAA7-1BD0-B7F8-D42E528FA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BC0071-B81C-6E24-3075-B55170051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79" y="2288887"/>
            <a:ext cx="12121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1600g</a:t>
            </a:r>
          </a:p>
        </p:txBody>
      </p:sp>
    </p:spTree>
    <p:extLst>
      <p:ext uri="{BB962C8B-B14F-4D97-AF65-F5344CB8AC3E}">
        <p14:creationId xmlns:p14="http://schemas.microsoft.com/office/powerpoint/2010/main" val="222821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58282 0.4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45">
            <a:extLst>
              <a:ext uri="{FF2B5EF4-FFF2-40B4-BE49-F238E27FC236}">
                <a16:creationId xmlns:a16="http://schemas.microsoft.com/office/drawing/2014/main" id="{85EA8287-9A63-AE44-1941-11E5819147C1}"/>
              </a:ext>
            </a:extLst>
          </p:cNvPr>
          <p:cNvSpPr>
            <a:spLocks/>
          </p:cNvSpPr>
          <p:nvPr/>
        </p:nvSpPr>
        <p:spPr bwMode="auto">
          <a:xfrm>
            <a:off x="3149865" y="3421954"/>
            <a:ext cx="2754454" cy="1304119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3" name="Freeform: Shape 345">
            <a:extLst>
              <a:ext uri="{FF2B5EF4-FFF2-40B4-BE49-F238E27FC236}">
                <a16:creationId xmlns:a16="http://schemas.microsoft.com/office/drawing/2014/main" id="{B0D6D023-FEBB-C5E1-AF9E-0B5A40C276B3}"/>
              </a:ext>
            </a:extLst>
          </p:cNvPr>
          <p:cNvSpPr>
            <a:spLocks/>
          </p:cNvSpPr>
          <p:nvPr/>
        </p:nvSpPr>
        <p:spPr bwMode="auto">
          <a:xfrm>
            <a:off x="3202539" y="3449489"/>
            <a:ext cx="2649107" cy="1161380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rgbClr val="8FAADC">
              <a:alpha val="40000"/>
            </a:srgb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8DFC816C-7D08-6BF2-98EF-F449B18C4390}"/>
              </a:ext>
            </a:extLst>
          </p:cNvPr>
          <p:cNvSpPr>
            <a:spLocks/>
          </p:cNvSpPr>
          <p:nvPr/>
        </p:nvSpPr>
        <p:spPr bwMode="auto">
          <a:xfrm>
            <a:off x="2928903" y="2460392"/>
            <a:ext cx="3166192" cy="4122573"/>
          </a:xfrm>
          <a:custGeom>
            <a:avLst/>
            <a:gdLst>
              <a:gd name="T0" fmla="*/ 2407020 w 4874170"/>
              <a:gd name="T1" fmla="*/ 590242 h 2352521"/>
              <a:gd name="T2" fmla="*/ 1438601 w 4874170"/>
              <a:gd name="T3" fmla="*/ 686535 h 2352521"/>
              <a:gd name="T4" fmla="*/ 470166 w 4874170"/>
              <a:gd name="T5" fmla="*/ 590242 h 2352521"/>
              <a:gd name="T6" fmla="*/ 239036 w 4874170"/>
              <a:gd name="T7" fmla="*/ 519850 h 2352521"/>
              <a:gd name="T8" fmla="*/ 526431 w 4874170"/>
              <a:gd name="T9" fmla="*/ 425810 h 2352521"/>
              <a:gd name="T10" fmla="*/ 1465318 w 4874170"/>
              <a:gd name="T11" fmla="*/ 334355 h 2352521"/>
              <a:gd name="T12" fmla="*/ 2404178 w 4874170"/>
              <a:gd name="T13" fmla="*/ 425810 h 2352521"/>
              <a:gd name="T14" fmla="*/ 2666308 w 4874170"/>
              <a:gd name="T15" fmla="*/ 508081 h 2352521"/>
              <a:gd name="T16" fmla="*/ 2407020 w 4874170"/>
              <a:gd name="T17" fmla="*/ 590242 h 2352521"/>
              <a:gd name="T18" fmla="*/ 2876297 w 4874170"/>
              <a:gd name="T19" fmla="*/ 383415 h 2352521"/>
              <a:gd name="T20" fmla="*/ 2404373 w 4874170"/>
              <a:gd name="T21" fmla="*/ 94509 h 2352521"/>
              <a:gd name="T22" fmla="*/ 1438601 w 4874170"/>
              <a:gd name="T23" fmla="*/ 0 h 2352521"/>
              <a:gd name="T24" fmla="*/ 472816 w 4874170"/>
              <a:gd name="T25" fmla="*/ 94509 h 2352521"/>
              <a:gd name="T26" fmla="*/ 891 w 4874170"/>
              <a:gd name="T27" fmla="*/ 383415 h 2352521"/>
              <a:gd name="T28" fmla="*/ 0 w 4874170"/>
              <a:gd name="T29" fmla="*/ 389653 h 2352521"/>
              <a:gd name="T30" fmla="*/ 3810 w 4874170"/>
              <a:gd name="T31" fmla="*/ 437645 h 2352521"/>
              <a:gd name="T32" fmla="*/ 44844 w 4874170"/>
              <a:gd name="T33" fmla="*/ 954353 h 2352521"/>
              <a:gd name="T34" fmla="*/ 47424 w 4874170"/>
              <a:gd name="T35" fmla="*/ 986828 h 2352521"/>
              <a:gd name="T36" fmla="*/ 49138 w 4874170"/>
              <a:gd name="T37" fmla="*/ 1008498 h 2352521"/>
              <a:gd name="T38" fmla="*/ 54415 w 4874170"/>
              <a:gd name="T39" fmla="*/ 1023408 h 2352521"/>
              <a:gd name="T40" fmla="*/ 56577 w 4874170"/>
              <a:gd name="T41" fmla="*/ 1028315 h 2352521"/>
              <a:gd name="T42" fmla="*/ 58913 w 4874170"/>
              <a:gd name="T43" fmla="*/ 1033263 h 2352521"/>
              <a:gd name="T44" fmla="*/ 65592 w 4874170"/>
              <a:gd name="T45" fmla="*/ 1045433 h 2352521"/>
              <a:gd name="T46" fmla="*/ 67062 w 4874170"/>
              <a:gd name="T47" fmla="*/ 1047884 h 2352521"/>
              <a:gd name="T48" fmla="*/ 70158 w 4874170"/>
              <a:gd name="T49" fmla="*/ 1052720 h 2352521"/>
              <a:gd name="T50" fmla="*/ 73431 w 4874170"/>
              <a:gd name="T51" fmla="*/ 1057533 h 2352521"/>
              <a:gd name="T52" fmla="*/ 90441 w 4874170"/>
              <a:gd name="T53" fmla="*/ 1078954 h 2352521"/>
              <a:gd name="T54" fmla="*/ 103823 w 4874170"/>
              <a:gd name="T55" fmla="*/ 1092999 h 2352521"/>
              <a:gd name="T56" fmla="*/ 622993 w 4874170"/>
              <a:gd name="T57" fmla="*/ 1310128 h 2352521"/>
              <a:gd name="T58" fmla="*/ 1369622 w 4874170"/>
              <a:gd name="T59" fmla="*/ 1388190 h 2352521"/>
              <a:gd name="T60" fmla="*/ 1386517 w 4874170"/>
              <a:gd name="T61" fmla="*/ 1388385 h 2352521"/>
              <a:gd name="T62" fmla="*/ 1437485 w 4874170"/>
              <a:gd name="T63" fmla="*/ 1388681 h 2352521"/>
              <a:gd name="T64" fmla="*/ 2253178 w 4874170"/>
              <a:gd name="T65" fmla="*/ 1309769 h 2352521"/>
              <a:gd name="T66" fmla="*/ 2826789 w 4874170"/>
              <a:gd name="T67" fmla="*/ 1005083 h 2352521"/>
              <a:gd name="T68" fmla="*/ 2829189 w 4874170"/>
              <a:gd name="T69" fmla="*/ 994300 h 2352521"/>
              <a:gd name="T70" fmla="*/ 2830124 w 4874170"/>
              <a:gd name="T71" fmla="*/ 982391 h 2352521"/>
              <a:gd name="T72" fmla="*/ 2831218 w 4874170"/>
              <a:gd name="T73" fmla="*/ 968549 h 2352521"/>
              <a:gd name="T74" fmla="*/ 2873382 w 4874170"/>
              <a:gd name="T75" fmla="*/ 437645 h 2352521"/>
              <a:gd name="T76" fmla="*/ 2877197 w 4874170"/>
              <a:gd name="T77" fmla="*/ 389653 h 2352521"/>
              <a:gd name="T78" fmla="*/ 2876297 w 4874170"/>
              <a:gd name="T79" fmla="*/ 383415 h 235252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874170" h="2352521">
                <a:moveTo>
                  <a:pt x="4077657" y="999910"/>
                </a:moveTo>
                <a:cubicBezTo>
                  <a:pt x="3631051" y="1105116"/>
                  <a:pt x="3048437" y="1163038"/>
                  <a:pt x="2437090" y="1163038"/>
                </a:cubicBezTo>
                <a:cubicBezTo>
                  <a:pt x="1825752" y="1163038"/>
                  <a:pt x="1243119" y="1105116"/>
                  <a:pt x="796494" y="999910"/>
                </a:cubicBezTo>
                <a:cubicBezTo>
                  <a:pt x="644643" y="964116"/>
                  <a:pt x="513574" y="924205"/>
                  <a:pt x="404943" y="880661"/>
                </a:cubicBezTo>
                <a:cubicBezTo>
                  <a:pt x="524019" y="822246"/>
                  <a:pt x="691264" y="767459"/>
                  <a:pt x="891810" y="721352"/>
                </a:cubicBezTo>
                <a:cubicBezTo>
                  <a:pt x="1326284" y="621435"/>
                  <a:pt x="1891149" y="566420"/>
                  <a:pt x="2482350" y="566420"/>
                </a:cubicBezTo>
                <a:cubicBezTo>
                  <a:pt x="3073532" y="566420"/>
                  <a:pt x="3638411" y="621435"/>
                  <a:pt x="4072844" y="721352"/>
                </a:cubicBezTo>
                <a:cubicBezTo>
                  <a:pt x="4250427" y="762170"/>
                  <a:pt x="4401870" y="809784"/>
                  <a:pt x="4516909" y="860724"/>
                </a:cubicBezTo>
                <a:cubicBezTo>
                  <a:pt x="4399746" y="912041"/>
                  <a:pt x="4252462" y="958715"/>
                  <a:pt x="4077657" y="999910"/>
                </a:cubicBezTo>
                <a:moveTo>
                  <a:pt x="4872646" y="649531"/>
                </a:moveTo>
                <a:cubicBezTo>
                  <a:pt x="4840280" y="455623"/>
                  <a:pt x="4538356" y="282191"/>
                  <a:pt x="4073174" y="160105"/>
                </a:cubicBezTo>
                <a:cubicBezTo>
                  <a:pt x="3640534" y="60606"/>
                  <a:pt x="3066683" y="0"/>
                  <a:pt x="2437090" y="0"/>
                </a:cubicBezTo>
                <a:cubicBezTo>
                  <a:pt x="1807497" y="0"/>
                  <a:pt x="1233650" y="60606"/>
                  <a:pt x="800983" y="160105"/>
                </a:cubicBezTo>
                <a:cubicBezTo>
                  <a:pt x="335805" y="282191"/>
                  <a:pt x="33872" y="455623"/>
                  <a:pt x="1510" y="649531"/>
                </a:cubicBezTo>
                <a:cubicBezTo>
                  <a:pt x="906" y="653038"/>
                  <a:pt x="418" y="656550"/>
                  <a:pt x="0" y="660099"/>
                </a:cubicBezTo>
                <a:lnTo>
                  <a:pt x="6454" y="741400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65"/>
                </a:lnTo>
                <a:cubicBezTo>
                  <a:pt x="85734" y="1716922"/>
                  <a:pt x="88713" y="1725304"/>
                  <a:pt x="92183" y="1733724"/>
                </a:cubicBezTo>
                <a:cubicBezTo>
                  <a:pt x="93354" y="1736487"/>
                  <a:pt x="94562" y="1739273"/>
                  <a:pt x="95845" y="1742036"/>
                </a:cubicBezTo>
                <a:cubicBezTo>
                  <a:pt x="97090" y="1744823"/>
                  <a:pt x="98410" y="1747586"/>
                  <a:pt x="99803" y="1750419"/>
                </a:cubicBezTo>
                <a:cubicBezTo>
                  <a:pt x="103237" y="1757289"/>
                  <a:pt x="107010" y="1764197"/>
                  <a:pt x="111117" y="1771035"/>
                </a:cubicBezTo>
                <a:cubicBezTo>
                  <a:pt x="111949" y="1772425"/>
                  <a:pt x="112781" y="1773830"/>
                  <a:pt x="113608" y="1775188"/>
                </a:cubicBezTo>
                <a:cubicBezTo>
                  <a:pt x="115308" y="1777900"/>
                  <a:pt x="117041" y="1780617"/>
                  <a:pt x="118853" y="1783380"/>
                </a:cubicBezTo>
                <a:cubicBezTo>
                  <a:pt x="120661" y="1786097"/>
                  <a:pt x="122510" y="1788822"/>
                  <a:pt x="124397" y="1791534"/>
                </a:cubicBezTo>
                <a:cubicBezTo>
                  <a:pt x="132960" y="1803731"/>
                  <a:pt x="142578" y="1815853"/>
                  <a:pt x="153213" y="1827822"/>
                </a:cubicBezTo>
                <a:cubicBezTo>
                  <a:pt x="160341" y="1835790"/>
                  <a:pt x="167886" y="1843721"/>
                  <a:pt x="175883" y="1851615"/>
                </a:cubicBezTo>
                <a:cubicBezTo>
                  <a:pt x="327920" y="2001332"/>
                  <a:pt x="641321" y="2130029"/>
                  <a:pt x="1055393" y="2219447"/>
                </a:cubicBezTo>
                <a:cubicBezTo>
                  <a:pt x="1414439" y="2297004"/>
                  <a:pt x="1849244" y="2345041"/>
                  <a:pt x="2320234" y="2351689"/>
                </a:cubicBezTo>
                <a:cubicBezTo>
                  <a:pt x="2329778" y="2351842"/>
                  <a:pt x="2339317" y="2351949"/>
                  <a:pt x="2348856" y="2352019"/>
                </a:cubicBezTo>
                <a:cubicBezTo>
                  <a:pt x="2377533" y="2352330"/>
                  <a:pt x="2406308" y="2352521"/>
                  <a:pt x="2435199" y="2352521"/>
                </a:cubicBezTo>
                <a:cubicBezTo>
                  <a:pt x="2951189" y="2352521"/>
                  <a:pt x="3428549" y="2302935"/>
                  <a:pt x="3817039" y="2218838"/>
                </a:cubicBezTo>
                <a:cubicBezTo>
                  <a:pt x="4361939" y="2100877"/>
                  <a:pt x="4732090" y="1915012"/>
                  <a:pt x="4788775" y="1702679"/>
                </a:cubicBezTo>
                <a:cubicBezTo>
                  <a:pt x="4790388" y="1696604"/>
                  <a:pt x="4791763" y="1690533"/>
                  <a:pt x="4792841" y="1684412"/>
                </a:cubicBezTo>
                <a:lnTo>
                  <a:pt x="4794425" y="1664238"/>
                </a:lnTo>
                <a:lnTo>
                  <a:pt x="4796279" y="1640789"/>
                </a:lnTo>
                <a:lnTo>
                  <a:pt x="4867707" y="741400"/>
                </a:lnTo>
                <a:lnTo>
                  <a:pt x="4874170" y="660099"/>
                </a:lnTo>
                <a:cubicBezTo>
                  <a:pt x="4873752" y="656550"/>
                  <a:pt x="4873274" y="653038"/>
                  <a:pt x="4872646" y="6495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61674F08-1A87-C8D5-8B7F-CC0610A8B6C3}"/>
              </a:ext>
            </a:extLst>
          </p:cNvPr>
          <p:cNvSpPr>
            <a:spLocks/>
          </p:cNvSpPr>
          <p:nvPr/>
        </p:nvSpPr>
        <p:spPr bwMode="auto">
          <a:xfrm>
            <a:off x="2928904" y="2460383"/>
            <a:ext cx="1796256" cy="4122579"/>
          </a:xfrm>
          <a:custGeom>
            <a:avLst/>
            <a:gdLst>
              <a:gd name="T0" fmla="*/ 491230 w 2765232"/>
              <a:gd name="T1" fmla="*/ 1093001 h 2352525"/>
              <a:gd name="T2" fmla="*/ 477849 w 2765232"/>
              <a:gd name="T3" fmla="*/ 1078956 h 2352525"/>
              <a:gd name="T4" fmla="*/ 460838 w 2765232"/>
              <a:gd name="T5" fmla="*/ 1057539 h 2352525"/>
              <a:gd name="T6" fmla="*/ 457566 w 2765232"/>
              <a:gd name="T7" fmla="*/ 1052723 h 2352525"/>
              <a:gd name="T8" fmla="*/ 454473 w 2765232"/>
              <a:gd name="T9" fmla="*/ 1047887 h 2352525"/>
              <a:gd name="T10" fmla="*/ 453003 w 2765232"/>
              <a:gd name="T11" fmla="*/ 1045433 h 2352525"/>
              <a:gd name="T12" fmla="*/ 446324 w 2765232"/>
              <a:gd name="T13" fmla="*/ 1033265 h 2352525"/>
              <a:gd name="T14" fmla="*/ 443984 w 2765232"/>
              <a:gd name="T15" fmla="*/ 1028318 h 2352525"/>
              <a:gd name="T16" fmla="*/ 441826 w 2765232"/>
              <a:gd name="T17" fmla="*/ 1023410 h 2352525"/>
              <a:gd name="T18" fmla="*/ 436549 w 2765232"/>
              <a:gd name="T19" fmla="*/ 1008501 h 2352525"/>
              <a:gd name="T20" fmla="*/ 434835 w 2765232"/>
              <a:gd name="T21" fmla="*/ 986828 h 2352525"/>
              <a:gd name="T22" fmla="*/ 432251 w 2765232"/>
              <a:gd name="T23" fmla="*/ 954353 h 2352525"/>
              <a:gd name="T24" fmla="*/ 401972 w 2765232"/>
              <a:gd name="T25" fmla="*/ 573058 h 2352525"/>
              <a:gd name="T26" fmla="*/ 239036 w 2765232"/>
              <a:gd name="T27" fmla="*/ 519852 h 2352525"/>
              <a:gd name="T28" fmla="*/ 393088 w 2765232"/>
              <a:gd name="T29" fmla="*/ 461141 h 2352525"/>
              <a:gd name="T30" fmla="*/ 391218 w 2765232"/>
              <a:gd name="T31" fmla="*/ 437647 h 2352525"/>
              <a:gd name="T32" fmla="*/ 387410 w 2765232"/>
              <a:gd name="T33" fmla="*/ 389653 h 2352525"/>
              <a:gd name="T34" fmla="*/ 388302 w 2765232"/>
              <a:gd name="T35" fmla="*/ 383417 h 2352525"/>
              <a:gd name="T36" fmla="*/ 860227 w 2765232"/>
              <a:gd name="T37" fmla="*/ 94509 h 2352525"/>
              <a:gd name="T38" fmla="*/ 1632303 w 2765232"/>
              <a:gd name="T39" fmla="*/ 3278 h 2352525"/>
              <a:gd name="T40" fmla="*/ 1438601 w 2765232"/>
              <a:gd name="T41" fmla="*/ 0 h 2352525"/>
              <a:gd name="T42" fmla="*/ 472818 w 2765232"/>
              <a:gd name="T43" fmla="*/ 94509 h 2352525"/>
              <a:gd name="T44" fmla="*/ 891 w 2765232"/>
              <a:gd name="T45" fmla="*/ 383417 h 2352525"/>
              <a:gd name="T46" fmla="*/ 0 w 2765232"/>
              <a:gd name="T47" fmla="*/ 389653 h 2352525"/>
              <a:gd name="T48" fmla="*/ 3810 w 2765232"/>
              <a:gd name="T49" fmla="*/ 437647 h 2352525"/>
              <a:gd name="T50" fmla="*/ 44844 w 2765232"/>
              <a:gd name="T51" fmla="*/ 954353 h 2352525"/>
              <a:gd name="T52" fmla="*/ 47424 w 2765232"/>
              <a:gd name="T53" fmla="*/ 986828 h 2352525"/>
              <a:gd name="T54" fmla="*/ 49138 w 2765232"/>
              <a:gd name="T55" fmla="*/ 1008501 h 2352525"/>
              <a:gd name="T56" fmla="*/ 54415 w 2765232"/>
              <a:gd name="T57" fmla="*/ 1023410 h 2352525"/>
              <a:gd name="T58" fmla="*/ 56577 w 2765232"/>
              <a:gd name="T59" fmla="*/ 1028318 h 2352525"/>
              <a:gd name="T60" fmla="*/ 58913 w 2765232"/>
              <a:gd name="T61" fmla="*/ 1033265 h 2352525"/>
              <a:gd name="T62" fmla="*/ 65592 w 2765232"/>
              <a:gd name="T63" fmla="*/ 1045433 h 2352525"/>
              <a:gd name="T64" fmla="*/ 67062 w 2765232"/>
              <a:gd name="T65" fmla="*/ 1047887 h 2352525"/>
              <a:gd name="T66" fmla="*/ 70158 w 2765232"/>
              <a:gd name="T67" fmla="*/ 1052723 h 2352525"/>
              <a:gd name="T68" fmla="*/ 73431 w 2765232"/>
              <a:gd name="T69" fmla="*/ 1057539 h 2352525"/>
              <a:gd name="T70" fmla="*/ 90441 w 2765232"/>
              <a:gd name="T71" fmla="*/ 1078956 h 2352525"/>
              <a:gd name="T72" fmla="*/ 103823 w 2765232"/>
              <a:gd name="T73" fmla="*/ 1093001 h 2352525"/>
              <a:gd name="T74" fmla="*/ 622996 w 2765232"/>
              <a:gd name="T75" fmla="*/ 1310131 h 2352525"/>
              <a:gd name="T76" fmla="*/ 1369630 w 2765232"/>
              <a:gd name="T77" fmla="*/ 1388192 h 2352525"/>
              <a:gd name="T78" fmla="*/ 1386523 w 2765232"/>
              <a:gd name="T79" fmla="*/ 1388387 h 2352525"/>
              <a:gd name="T80" fmla="*/ 1437491 w 2765232"/>
              <a:gd name="T81" fmla="*/ 1388684 h 2352525"/>
              <a:gd name="T82" fmla="*/ 1631041 w 2765232"/>
              <a:gd name="T83" fmla="*/ 1384691 h 2352525"/>
              <a:gd name="T84" fmla="*/ 1010401 w 2765232"/>
              <a:gd name="T85" fmla="*/ 1310131 h 2352525"/>
              <a:gd name="T86" fmla="*/ 491230 w 2765232"/>
              <a:gd name="T87" fmla="*/ 1093001 h 235252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765232" h="2352525">
                <a:moveTo>
                  <a:pt x="832178" y="1851619"/>
                </a:moveTo>
                <a:cubicBezTo>
                  <a:pt x="824182" y="1843726"/>
                  <a:pt x="816636" y="1835790"/>
                  <a:pt x="809509" y="1827826"/>
                </a:cubicBezTo>
                <a:cubicBezTo>
                  <a:pt x="798873" y="1815858"/>
                  <a:pt x="789255" y="1803736"/>
                  <a:pt x="780692" y="1791544"/>
                </a:cubicBezTo>
                <a:cubicBezTo>
                  <a:pt x="778810" y="1788827"/>
                  <a:pt x="776961" y="1786097"/>
                  <a:pt x="775149" y="1783385"/>
                </a:cubicBezTo>
                <a:cubicBezTo>
                  <a:pt x="773342" y="1780622"/>
                  <a:pt x="771604" y="1777905"/>
                  <a:pt x="769908" y="1775193"/>
                </a:cubicBezTo>
                <a:cubicBezTo>
                  <a:pt x="769076" y="1773835"/>
                  <a:pt x="768245" y="1772430"/>
                  <a:pt x="767418" y="1771035"/>
                </a:cubicBezTo>
                <a:cubicBezTo>
                  <a:pt x="763306" y="1764201"/>
                  <a:pt x="759533" y="1757294"/>
                  <a:pt x="756104" y="1750423"/>
                </a:cubicBezTo>
                <a:cubicBezTo>
                  <a:pt x="754705" y="1747590"/>
                  <a:pt x="753386" y="1744827"/>
                  <a:pt x="752140" y="1742041"/>
                </a:cubicBezTo>
                <a:cubicBezTo>
                  <a:pt x="750858" y="1739278"/>
                  <a:pt x="749650" y="1736487"/>
                  <a:pt x="748484" y="1733728"/>
                </a:cubicBezTo>
                <a:cubicBezTo>
                  <a:pt x="745013" y="1725309"/>
                  <a:pt x="742035" y="1716922"/>
                  <a:pt x="739544" y="1708470"/>
                </a:cubicBezTo>
                <a:lnTo>
                  <a:pt x="736640" y="1671755"/>
                </a:lnTo>
                <a:lnTo>
                  <a:pt x="732263" y="1616740"/>
                </a:lnTo>
                <a:lnTo>
                  <a:pt x="680968" y="970800"/>
                </a:lnTo>
                <a:cubicBezTo>
                  <a:pt x="577206" y="942858"/>
                  <a:pt x="484980" y="912762"/>
                  <a:pt x="404943" y="880666"/>
                </a:cubicBezTo>
                <a:cubicBezTo>
                  <a:pt x="475892" y="845848"/>
                  <a:pt x="563926" y="812356"/>
                  <a:pt x="665918" y="781204"/>
                </a:cubicBezTo>
                <a:lnTo>
                  <a:pt x="662750" y="741405"/>
                </a:lnTo>
                <a:lnTo>
                  <a:pt x="656300" y="660099"/>
                </a:lnTo>
                <a:cubicBezTo>
                  <a:pt x="656714" y="656555"/>
                  <a:pt x="657202" y="653038"/>
                  <a:pt x="657810" y="649535"/>
                </a:cubicBezTo>
                <a:cubicBezTo>
                  <a:pt x="690168" y="455618"/>
                  <a:pt x="992105" y="282191"/>
                  <a:pt x="1457283" y="160105"/>
                </a:cubicBezTo>
                <a:cubicBezTo>
                  <a:pt x="1813462" y="78199"/>
                  <a:pt x="2265356" y="22649"/>
                  <a:pt x="2765233" y="5554"/>
                </a:cubicBezTo>
                <a:cubicBezTo>
                  <a:pt x="2657926" y="1884"/>
                  <a:pt x="2548351" y="0"/>
                  <a:pt x="2437090" y="0"/>
                </a:cubicBezTo>
                <a:cubicBezTo>
                  <a:pt x="1807506" y="0"/>
                  <a:pt x="1233650" y="60611"/>
                  <a:pt x="800987" y="160105"/>
                </a:cubicBezTo>
                <a:cubicBezTo>
                  <a:pt x="335805" y="282191"/>
                  <a:pt x="33872" y="455618"/>
                  <a:pt x="1510" y="649535"/>
                </a:cubicBezTo>
                <a:cubicBezTo>
                  <a:pt x="906" y="653038"/>
                  <a:pt x="418" y="656555"/>
                  <a:pt x="0" y="660099"/>
                </a:cubicBezTo>
                <a:lnTo>
                  <a:pt x="6454" y="741405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70"/>
                </a:lnTo>
                <a:cubicBezTo>
                  <a:pt x="85734" y="1716922"/>
                  <a:pt x="88713" y="1725309"/>
                  <a:pt x="92183" y="1733728"/>
                </a:cubicBezTo>
                <a:cubicBezTo>
                  <a:pt x="93354" y="1736487"/>
                  <a:pt x="94562" y="1739278"/>
                  <a:pt x="95845" y="1742041"/>
                </a:cubicBezTo>
                <a:cubicBezTo>
                  <a:pt x="97090" y="1744827"/>
                  <a:pt x="98410" y="1747590"/>
                  <a:pt x="99803" y="1750423"/>
                </a:cubicBezTo>
                <a:cubicBezTo>
                  <a:pt x="103237" y="1757294"/>
                  <a:pt x="107010" y="1764201"/>
                  <a:pt x="111117" y="1771035"/>
                </a:cubicBezTo>
                <a:cubicBezTo>
                  <a:pt x="111949" y="1772430"/>
                  <a:pt x="112781" y="1773835"/>
                  <a:pt x="113608" y="1775193"/>
                </a:cubicBezTo>
                <a:cubicBezTo>
                  <a:pt x="115308" y="1777905"/>
                  <a:pt x="117041" y="1780622"/>
                  <a:pt x="118853" y="1783385"/>
                </a:cubicBezTo>
                <a:cubicBezTo>
                  <a:pt x="120661" y="1786097"/>
                  <a:pt x="122510" y="1788827"/>
                  <a:pt x="124397" y="1791544"/>
                </a:cubicBezTo>
                <a:cubicBezTo>
                  <a:pt x="132960" y="1803736"/>
                  <a:pt x="142578" y="1815858"/>
                  <a:pt x="153213" y="1827826"/>
                </a:cubicBezTo>
                <a:cubicBezTo>
                  <a:pt x="160341" y="1835790"/>
                  <a:pt x="167886" y="1843726"/>
                  <a:pt x="175883" y="1851619"/>
                </a:cubicBezTo>
                <a:cubicBezTo>
                  <a:pt x="327925" y="2001342"/>
                  <a:pt x="641325" y="2130034"/>
                  <a:pt x="1055398" y="2219452"/>
                </a:cubicBezTo>
                <a:cubicBezTo>
                  <a:pt x="1414439" y="2297009"/>
                  <a:pt x="1849239" y="2345046"/>
                  <a:pt x="2320248" y="2351693"/>
                </a:cubicBezTo>
                <a:cubicBezTo>
                  <a:pt x="2329787" y="2351847"/>
                  <a:pt x="2339326" y="2351954"/>
                  <a:pt x="2348865" y="2352023"/>
                </a:cubicBezTo>
                <a:cubicBezTo>
                  <a:pt x="2377533" y="2352335"/>
                  <a:pt x="2406317" y="2352526"/>
                  <a:pt x="2435208" y="2352526"/>
                </a:cubicBezTo>
                <a:cubicBezTo>
                  <a:pt x="2546465" y="2352526"/>
                  <a:pt x="2655923" y="2350214"/>
                  <a:pt x="2763096" y="2345762"/>
                </a:cubicBezTo>
                <a:cubicBezTo>
                  <a:pt x="2374290" y="2329672"/>
                  <a:pt x="2015815" y="2285161"/>
                  <a:pt x="1711689" y="2219452"/>
                </a:cubicBezTo>
                <a:cubicBezTo>
                  <a:pt x="1297621" y="2130034"/>
                  <a:pt x="984221" y="2001342"/>
                  <a:pt x="832178" y="1851619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F3C37F09-2C33-2695-D01F-56158224EC93}"/>
              </a:ext>
            </a:extLst>
          </p:cNvPr>
          <p:cNvSpPr>
            <a:spLocks/>
          </p:cNvSpPr>
          <p:nvPr/>
        </p:nvSpPr>
        <p:spPr bwMode="auto">
          <a:xfrm>
            <a:off x="4297441" y="2460392"/>
            <a:ext cx="1797653" cy="4122573"/>
          </a:xfrm>
          <a:custGeom>
            <a:avLst/>
            <a:gdLst>
              <a:gd name="T0" fmla="*/ 1632672 w 2767384"/>
              <a:gd name="T1" fmla="*/ 383415 h 2352521"/>
              <a:gd name="T2" fmla="*/ 1160748 w 2767384"/>
              <a:gd name="T3" fmla="*/ 94509 h 2352521"/>
              <a:gd name="T4" fmla="*/ 194977 w 2767384"/>
              <a:gd name="T5" fmla="*/ 0 h 2352521"/>
              <a:gd name="T6" fmla="*/ 1273 w 2767384"/>
              <a:gd name="T7" fmla="*/ 3276 h 2352521"/>
              <a:gd name="T8" fmla="*/ 773346 w 2767384"/>
              <a:gd name="T9" fmla="*/ 94509 h 2352521"/>
              <a:gd name="T10" fmla="*/ 1245270 w 2767384"/>
              <a:gd name="T11" fmla="*/ 383415 h 2352521"/>
              <a:gd name="T12" fmla="*/ 1246170 w 2767384"/>
              <a:gd name="T13" fmla="*/ 389653 h 2352521"/>
              <a:gd name="T14" fmla="*/ 1242355 w 2767384"/>
              <a:gd name="T15" fmla="*/ 437645 h 2352521"/>
              <a:gd name="T16" fmla="*/ 1241685 w 2767384"/>
              <a:gd name="T17" fmla="*/ 446093 h 2352521"/>
              <a:gd name="T18" fmla="*/ 1422682 w 2767384"/>
              <a:gd name="T19" fmla="*/ 508081 h 2352521"/>
              <a:gd name="T20" fmla="*/ 1231603 w 2767384"/>
              <a:gd name="T21" fmla="*/ 573058 h 2352521"/>
              <a:gd name="T22" fmla="*/ 1200191 w 2767384"/>
              <a:gd name="T23" fmla="*/ 968549 h 2352521"/>
              <a:gd name="T24" fmla="*/ 1199097 w 2767384"/>
              <a:gd name="T25" fmla="*/ 982391 h 2352521"/>
              <a:gd name="T26" fmla="*/ 1198161 w 2767384"/>
              <a:gd name="T27" fmla="*/ 994300 h 2352521"/>
              <a:gd name="T28" fmla="*/ 1195759 w 2767384"/>
              <a:gd name="T29" fmla="*/ 1005083 h 2352521"/>
              <a:gd name="T30" fmla="*/ 622151 w 2767384"/>
              <a:gd name="T31" fmla="*/ 1309769 h 2352521"/>
              <a:gd name="T32" fmla="*/ 0 w 2767384"/>
              <a:gd name="T33" fmla="*/ 1384689 h 2352521"/>
              <a:gd name="T34" fmla="*/ 125997 w 2767384"/>
              <a:gd name="T35" fmla="*/ 1388190 h 2352521"/>
              <a:gd name="T36" fmla="*/ 142893 w 2767384"/>
              <a:gd name="T37" fmla="*/ 1388385 h 2352521"/>
              <a:gd name="T38" fmla="*/ 193860 w 2767384"/>
              <a:gd name="T39" fmla="*/ 1388681 h 2352521"/>
              <a:gd name="T40" fmla="*/ 1009553 w 2767384"/>
              <a:gd name="T41" fmla="*/ 1309769 h 2352521"/>
              <a:gd name="T42" fmla="*/ 1583164 w 2767384"/>
              <a:gd name="T43" fmla="*/ 1005083 h 2352521"/>
              <a:gd name="T44" fmla="*/ 1585564 w 2767384"/>
              <a:gd name="T45" fmla="*/ 994300 h 2352521"/>
              <a:gd name="T46" fmla="*/ 1586499 w 2767384"/>
              <a:gd name="T47" fmla="*/ 982391 h 2352521"/>
              <a:gd name="T48" fmla="*/ 1587593 w 2767384"/>
              <a:gd name="T49" fmla="*/ 968549 h 2352521"/>
              <a:gd name="T50" fmla="*/ 1629757 w 2767384"/>
              <a:gd name="T51" fmla="*/ 437645 h 2352521"/>
              <a:gd name="T52" fmla="*/ 1633572 w 2767384"/>
              <a:gd name="T53" fmla="*/ 389653 h 2352521"/>
              <a:gd name="T54" fmla="*/ 1632672 w 2767384"/>
              <a:gd name="T55" fmla="*/ 383415 h 23525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67384" h="2352521">
                <a:moveTo>
                  <a:pt x="2765860" y="649531"/>
                </a:moveTo>
                <a:cubicBezTo>
                  <a:pt x="2733494" y="455623"/>
                  <a:pt x="2431570" y="282191"/>
                  <a:pt x="1966388" y="160105"/>
                </a:cubicBezTo>
                <a:cubicBezTo>
                  <a:pt x="1533748" y="60606"/>
                  <a:pt x="959897" y="0"/>
                  <a:pt x="330304" y="0"/>
                </a:cubicBezTo>
                <a:cubicBezTo>
                  <a:pt x="219029" y="0"/>
                  <a:pt x="109459" y="1889"/>
                  <a:pt x="2156" y="5549"/>
                </a:cubicBezTo>
                <a:cubicBezTo>
                  <a:pt x="502028" y="22653"/>
                  <a:pt x="953913" y="78203"/>
                  <a:pt x="1310101" y="160105"/>
                </a:cubicBezTo>
                <a:cubicBezTo>
                  <a:pt x="1775284" y="282191"/>
                  <a:pt x="2077207" y="455623"/>
                  <a:pt x="2109574" y="649531"/>
                </a:cubicBezTo>
                <a:cubicBezTo>
                  <a:pt x="2110169" y="653038"/>
                  <a:pt x="2110680" y="656550"/>
                  <a:pt x="2111098" y="660099"/>
                </a:cubicBezTo>
                <a:lnTo>
                  <a:pt x="2104635" y="741400"/>
                </a:lnTo>
                <a:lnTo>
                  <a:pt x="2103501" y="755713"/>
                </a:lnTo>
                <a:cubicBezTo>
                  <a:pt x="2222517" y="788038"/>
                  <a:pt x="2326042" y="823492"/>
                  <a:pt x="2410122" y="860724"/>
                </a:cubicBezTo>
                <a:cubicBezTo>
                  <a:pt x="2319728" y="900300"/>
                  <a:pt x="2211450" y="937118"/>
                  <a:pt x="2086421" y="970800"/>
                </a:cubicBezTo>
                <a:lnTo>
                  <a:pt x="2033207" y="1640789"/>
                </a:lnTo>
                <a:lnTo>
                  <a:pt x="2031353" y="1664238"/>
                </a:lnTo>
                <a:lnTo>
                  <a:pt x="2029768" y="1684412"/>
                </a:lnTo>
                <a:cubicBezTo>
                  <a:pt x="2028662" y="1690533"/>
                  <a:pt x="2027315" y="1696604"/>
                  <a:pt x="2025698" y="1702679"/>
                </a:cubicBezTo>
                <a:cubicBezTo>
                  <a:pt x="1969017" y="1915012"/>
                  <a:pt x="1598862" y="2100877"/>
                  <a:pt x="1053967" y="2218838"/>
                </a:cubicBezTo>
                <a:cubicBezTo>
                  <a:pt x="749232" y="2284812"/>
                  <a:pt x="389814" y="2329514"/>
                  <a:pt x="0" y="2345758"/>
                </a:cubicBezTo>
                <a:cubicBezTo>
                  <a:pt x="70192" y="2348698"/>
                  <a:pt x="141407" y="2350661"/>
                  <a:pt x="213448" y="2351689"/>
                </a:cubicBezTo>
                <a:cubicBezTo>
                  <a:pt x="222992" y="2351842"/>
                  <a:pt x="232531" y="2351949"/>
                  <a:pt x="242070" y="2352019"/>
                </a:cubicBezTo>
                <a:cubicBezTo>
                  <a:pt x="270747" y="2352330"/>
                  <a:pt x="299522" y="2352521"/>
                  <a:pt x="328413" y="2352521"/>
                </a:cubicBezTo>
                <a:cubicBezTo>
                  <a:pt x="844403" y="2352521"/>
                  <a:pt x="1321763" y="2302935"/>
                  <a:pt x="1710253" y="2218838"/>
                </a:cubicBezTo>
                <a:cubicBezTo>
                  <a:pt x="2255153" y="2100877"/>
                  <a:pt x="2625304" y="1915012"/>
                  <a:pt x="2681989" y="1702679"/>
                </a:cubicBezTo>
                <a:cubicBezTo>
                  <a:pt x="2683602" y="1696604"/>
                  <a:pt x="2684977" y="1690533"/>
                  <a:pt x="2686055" y="1684412"/>
                </a:cubicBezTo>
                <a:lnTo>
                  <a:pt x="2687639" y="1664238"/>
                </a:lnTo>
                <a:lnTo>
                  <a:pt x="2689493" y="1640789"/>
                </a:lnTo>
                <a:lnTo>
                  <a:pt x="2760921" y="741400"/>
                </a:lnTo>
                <a:lnTo>
                  <a:pt x="2767384" y="660099"/>
                </a:lnTo>
                <a:cubicBezTo>
                  <a:pt x="2766966" y="656550"/>
                  <a:pt x="2766488" y="653038"/>
                  <a:pt x="2765860" y="649531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544AC25E-1DF4-7290-61CA-6047B0D34943}"/>
              </a:ext>
            </a:extLst>
          </p:cNvPr>
          <p:cNvSpPr>
            <a:spLocks/>
          </p:cNvSpPr>
          <p:nvPr/>
        </p:nvSpPr>
        <p:spPr bwMode="auto">
          <a:xfrm>
            <a:off x="2981093" y="5376819"/>
            <a:ext cx="3062203" cy="1199522"/>
          </a:xfrm>
          <a:custGeom>
            <a:avLst/>
            <a:gdLst>
              <a:gd name="T0" fmla="*/ 2782700 w 4714085"/>
              <a:gd name="T1" fmla="*/ 0 h 684501"/>
              <a:gd name="T2" fmla="*/ 2781762 w 4714085"/>
              <a:gd name="T3" fmla="*/ 11906 h 684501"/>
              <a:gd name="T4" fmla="*/ 2779365 w 4714085"/>
              <a:gd name="T5" fmla="*/ 22689 h 684501"/>
              <a:gd name="T6" fmla="*/ 2205760 w 4714085"/>
              <a:gd name="T7" fmla="*/ 327375 h 684501"/>
              <a:gd name="T8" fmla="*/ 1390039 w 4714085"/>
              <a:gd name="T9" fmla="*/ 404058 h 684501"/>
              <a:gd name="T10" fmla="*/ 1338427 w 4714085"/>
              <a:gd name="T11" fmla="*/ 403764 h 684501"/>
              <a:gd name="T12" fmla="*/ 1321309 w 4714085"/>
              <a:gd name="T13" fmla="*/ 403566 h 684501"/>
              <a:gd name="T14" fmla="*/ 1053681 w 4714085"/>
              <a:gd name="T15" fmla="*/ 392171 h 684501"/>
              <a:gd name="T16" fmla="*/ 973372 w 4714085"/>
              <a:gd name="T17" fmla="*/ 385619 h 684501"/>
              <a:gd name="T18" fmla="*/ 923457 w 4714085"/>
              <a:gd name="T19" fmla="*/ 380783 h 684501"/>
              <a:gd name="T20" fmla="*/ 843883 w 4714085"/>
              <a:gd name="T21" fmla="*/ 371736 h 684501"/>
              <a:gd name="T22" fmla="*/ 808617 w 4714085"/>
              <a:gd name="T23" fmla="*/ 367211 h 684501"/>
              <a:gd name="T24" fmla="*/ 575569 w 4714085"/>
              <a:gd name="T25" fmla="*/ 327734 h 684501"/>
              <a:gd name="T26" fmla="*/ 532865 w 4714085"/>
              <a:gd name="T27" fmla="*/ 318124 h 684501"/>
              <a:gd name="T28" fmla="*/ 56399 w 4714085"/>
              <a:gd name="T29" fmla="*/ 110605 h 684501"/>
              <a:gd name="T30" fmla="*/ 43017 w 4714085"/>
              <a:gd name="T31" fmla="*/ 96560 h 684501"/>
              <a:gd name="T32" fmla="*/ 26007 w 4714085"/>
              <a:gd name="T33" fmla="*/ 75143 h 684501"/>
              <a:gd name="T34" fmla="*/ 22735 w 4714085"/>
              <a:gd name="T35" fmla="*/ 70326 h 684501"/>
              <a:gd name="T36" fmla="*/ 19638 w 4714085"/>
              <a:gd name="T37" fmla="*/ 65491 h 684501"/>
              <a:gd name="T38" fmla="*/ 18168 w 4714085"/>
              <a:gd name="T39" fmla="*/ 63036 h 684501"/>
              <a:gd name="T40" fmla="*/ 11489 w 4714085"/>
              <a:gd name="T41" fmla="*/ 50869 h 684501"/>
              <a:gd name="T42" fmla="*/ 9153 w 4714085"/>
              <a:gd name="T43" fmla="*/ 45921 h 684501"/>
              <a:gd name="T44" fmla="*/ 6991 w 4714085"/>
              <a:gd name="T45" fmla="*/ 41014 h 684501"/>
              <a:gd name="T46" fmla="*/ 1714 w 4714085"/>
              <a:gd name="T47" fmla="*/ 26105 h 684501"/>
              <a:gd name="T48" fmla="*/ 0 w 4714085"/>
              <a:gd name="T49" fmla="*/ 4434 h 684501"/>
              <a:gd name="T50" fmla="*/ 378 w 4714085"/>
              <a:gd name="T51" fmla="*/ 5082 h 684501"/>
              <a:gd name="T52" fmla="*/ 1871 w 4714085"/>
              <a:gd name="T53" fmla="*/ 7535 h 684501"/>
              <a:gd name="T54" fmla="*/ 5011 w 4714085"/>
              <a:gd name="T55" fmla="*/ 12370 h 684501"/>
              <a:gd name="T56" fmla="*/ 8327 w 4714085"/>
              <a:gd name="T57" fmla="*/ 17183 h 684501"/>
              <a:gd name="T58" fmla="*/ 25559 w 4714085"/>
              <a:gd name="T59" fmla="*/ 38609 h 684501"/>
              <a:gd name="T60" fmla="*/ 39098 w 4714085"/>
              <a:gd name="T61" fmla="*/ 52648 h 684501"/>
              <a:gd name="T62" fmla="*/ 548249 w 4714085"/>
              <a:gd name="T63" fmla="*/ 266170 h 684501"/>
              <a:gd name="T64" fmla="*/ 824492 w 4714085"/>
              <a:gd name="T65" fmla="*/ 313555 h 684501"/>
              <a:gd name="T66" fmla="*/ 859802 w 4714085"/>
              <a:gd name="T67" fmla="*/ 317948 h 684501"/>
              <a:gd name="T68" fmla="*/ 939467 w 4714085"/>
              <a:gd name="T69" fmla="*/ 326685 h 684501"/>
              <a:gd name="T70" fmla="*/ 989430 w 4714085"/>
              <a:gd name="T71" fmla="*/ 331326 h 684501"/>
              <a:gd name="T72" fmla="*/ 1069825 w 4714085"/>
              <a:gd name="T73" fmla="*/ 337589 h 684501"/>
              <a:gd name="T74" fmla="*/ 1321309 w 4714085"/>
              <a:gd name="T75" fmla="*/ 347836 h 684501"/>
              <a:gd name="T76" fmla="*/ 1338427 w 4714085"/>
              <a:gd name="T77" fmla="*/ 348042 h 684501"/>
              <a:gd name="T78" fmla="*/ 1390039 w 4714085"/>
              <a:gd name="T79" fmla="*/ 348331 h 684501"/>
              <a:gd name="T80" fmla="*/ 2782700 w 4714085"/>
              <a:gd name="T81" fmla="*/ 0 h 684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14085" h="684501">
                <a:moveTo>
                  <a:pt x="4714085" y="0"/>
                </a:moveTo>
                <a:lnTo>
                  <a:pt x="4712496" y="20169"/>
                </a:lnTo>
                <a:cubicBezTo>
                  <a:pt x="4711409" y="26291"/>
                  <a:pt x="4710057" y="32366"/>
                  <a:pt x="4708435" y="38436"/>
                </a:cubicBezTo>
                <a:cubicBezTo>
                  <a:pt x="4651741" y="250774"/>
                  <a:pt x="4281609" y="436635"/>
                  <a:pt x="3736709" y="554596"/>
                </a:cubicBezTo>
                <a:cubicBezTo>
                  <a:pt x="3346425" y="636427"/>
                  <a:pt x="2869636" y="684502"/>
                  <a:pt x="2354822" y="684502"/>
                </a:cubicBezTo>
                <a:cubicBezTo>
                  <a:pt x="2325550" y="684502"/>
                  <a:pt x="2296431" y="684311"/>
                  <a:pt x="2267387" y="684004"/>
                </a:cubicBezTo>
                <a:cubicBezTo>
                  <a:pt x="2257690" y="683929"/>
                  <a:pt x="2248044" y="683813"/>
                  <a:pt x="2238389" y="683669"/>
                </a:cubicBezTo>
                <a:cubicBezTo>
                  <a:pt x="2082913" y="681478"/>
                  <a:pt x="1931326" y="674905"/>
                  <a:pt x="1785008" y="664365"/>
                </a:cubicBezTo>
                <a:cubicBezTo>
                  <a:pt x="1739112" y="661043"/>
                  <a:pt x="1693731" y="657350"/>
                  <a:pt x="1648959" y="653266"/>
                </a:cubicBezTo>
                <a:cubicBezTo>
                  <a:pt x="1620519" y="650694"/>
                  <a:pt x="1592352" y="647944"/>
                  <a:pt x="1564400" y="645074"/>
                </a:cubicBezTo>
                <a:cubicBezTo>
                  <a:pt x="1518796" y="640358"/>
                  <a:pt x="1473871" y="635264"/>
                  <a:pt x="1429596" y="629747"/>
                </a:cubicBezTo>
                <a:cubicBezTo>
                  <a:pt x="1409533" y="627282"/>
                  <a:pt x="1389609" y="624724"/>
                  <a:pt x="1369853" y="622081"/>
                </a:cubicBezTo>
                <a:cubicBezTo>
                  <a:pt x="1230625" y="603466"/>
                  <a:pt x="1098539" y="581031"/>
                  <a:pt x="975053" y="555205"/>
                </a:cubicBezTo>
                <a:cubicBezTo>
                  <a:pt x="950572" y="549916"/>
                  <a:pt x="926476" y="544474"/>
                  <a:pt x="902710" y="538924"/>
                </a:cubicBezTo>
                <a:cubicBezTo>
                  <a:pt x="524512" y="450497"/>
                  <a:pt x="238608" y="328256"/>
                  <a:pt x="95543" y="187372"/>
                </a:cubicBezTo>
                <a:cubicBezTo>
                  <a:pt x="87546" y="179479"/>
                  <a:pt x="80001" y="171543"/>
                  <a:pt x="72873" y="163579"/>
                </a:cubicBezTo>
                <a:cubicBezTo>
                  <a:pt x="62238" y="151611"/>
                  <a:pt x="52620" y="139488"/>
                  <a:pt x="44057" y="127297"/>
                </a:cubicBezTo>
                <a:cubicBezTo>
                  <a:pt x="42170" y="124580"/>
                  <a:pt x="40321" y="121854"/>
                  <a:pt x="38514" y="119138"/>
                </a:cubicBezTo>
                <a:cubicBezTo>
                  <a:pt x="36701" y="116375"/>
                  <a:pt x="34968" y="113663"/>
                  <a:pt x="33268" y="110946"/>
                </a:cubicBezTo>
                <a:cubicBezTo>
                  <a:pt x="32441" y="109588"/>
                  <a:pt x="31609" y="108183"/>
                  <a:pt x="30777" y="106788"/>
                </a:cubicBezTo>
                <a:cubicBezTo>
                  <a:pt x="26670" y="99954"/>
                  <a:pt x="22897" y="93047"/>
                  <a:pt x="19464" y="86176"/>
                </a:cubicBezTo>
                <a:cubicBezTo>
                  <a:pt x="18070" y="83343"/>
                  <a:pt x="16750" y="80580"/>
                  <a:pt x="15505" y="77794"/>
                </a:cubicBezTo>
                <a:cubicBezTo>
                  <a:pt x="14222" y="75031"/>
                  <a:pt x="13014" y="72245"/>
                  <a:pt x="11844" y="69481"/>
                </a:cubicBezTo>
                <a:cubicBezTo>
                  <a:pt x="8373" y="61062"/>
                  <a:pt x="5394" y="52680"/>
                  <a:pt x="2904" y="44223"/>
                </a:cubicBezTo>
                <a:lnTo>
                  <a:pt x="0" y="7512"/>
                </a:lnTo>
                <a:cubicBezTo>
                  <a:pt x="191" y="7894"/>
                  <a:pt x="418" y="8238"/>
                  <a:pt x="641" y="8610"/>
                </a:cubicBezTo>
                <a:cubicBezTo>
                  <a:pt x="1473" y="10015"/>
                  <a:pt x="2337" y="11406"/>
                  <a:pt x="3169" y="12764"/>
                </a:cubicBezTo>
                <a:cubicBezTo>
                  <a:pt x="4907" y="15490"/>
                  <a:pt x="6640" y="18206"/>
                  <a:pt x="8489" y="20956"/>
                </a:cubicBezTo>
                <a:cubicBezTo>
                  <a:pt x="10296" y="23681"/>
                  <a:pt x="12187" y="26398"/>
                  <a:pt x="14106" y="29110"/>
                </a:cubicBezTo>
                <a:cubicBezTo>
                  <a:pt x="22781" y="41320"/>
                  <a:pt x="32515" y="53429"/>
                  <a:pt x="43299" y="65407"/>
                </a:cubicBezTo>
                <a:cubicBezTo>
                  <a:pt x="50506" y="73375"/>
                  <a:pt x="58163" y="81306"/>
                  <a:pt x="66234" y="89190"/>
                </a:cubicBezTo>
                <a:cubicBezTo>
                  <a:pt x="216770" y="235517"/>
                  <a:pt x="523415" y="361757"/>
                  <a:pt x="928771" y="450911"/>
                </a:cubicBezTo>
                <a:cubicBezTo>
                  <a:pt x="1073119" y="482625"/>
                  <a:pt x="1229994" y="509665"/>
                  <a:pt x="1396746" y="531184"/>
                </a:cubicBezTo>
                <a:cubicBezTo>
                  <a:pt x="1416535" y="533756"/>
                  <a:pt x="1436496" y="536245"/>
                  <a:pt x="1456563" y="538626"/>
                </a:cubicBezTo>
                <a:cubicBezTo>
                  <a:pt x="1500917" y="543953"/>
                  <a:pt x="1545917" y="548893"/>
                  <a:pt x="1591521" y="553428"/>
                </a:cubicBezTo>
                <a:cubicBezTo>
                  <a:pt x="1619510" y="556228"/>
                  <a:pt x="1647723" y="558824"/>
                  <a:pt x="1676163" y="561289"/>
                </a:cubicBezTo>
                <a:cubicBezTo>
                  <a:pt x="1721005" y="565206"/>
                  <a:pt x="1766418" y="568755"/>
                  <a:pt x="1812357" y="571900"/>
                </a:cubicBezTo>
                <a:cubicBezTo>
                  <a:pt x="1950181" y="581328"/>
                  <a:pt x="2092573" y="587227"/>
                  <a:pt x="2238389" y="589259"/>
                </a:cubicBezTo>
                <a:cubicBezTo>
                  <a:pt x="2248044" y="589418"/>
                  <a:pt x="2257690" y="589525"/>
                  <a:pt x="2267387" y="589608"/>
                </a:cubicBezTo>
                <a:cubicBezTo>
                  <a:pt x="2296431" y="589906"/>
                  <a:pt x="2325550" y="590097"/>
                  <a:pt x="2354822" y="590097"/>
                </a:cubicBezTo>
                <a:cubicBezTo>
                  <a:pt x="3541051" y="590097"/>
                  <a:pt x="4525639" y="334797"/>
                  <a:pt x="4714085" y="0"/>
                </a:cubicBezTo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8" name="Freeform: Shape 345">
            <a:extLst>
              <a:ext uri="{FF2B5EF4-FFF2-40B4-BE49-F238E27FC236}">
                <a16:creationId xmlns:a16="http://schemas.microsoft.com/office/drawing/2014/main" id="{6A771DF8-5625-6F74-43DA-A55127808391}"/>
              </a:ext>
            </a:extLst>
          </p:cNvPr>
          <p:cNvSpPr>
            <a:spLocks/>
          </p:cNvSpPr>
          <p:nvPr/>
        </p:nvSpPr>
        <p:spPr bwMode="auto">
          <a:xfrm>
            <a:off x="3614033" y="4875685"/>
            <a:ext cx="1795945" cy="1005835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9" name="Freeform: Shape 346">
            <a:extLst>
              <a:ext uri="{FF2B5EF4-FFF2-40B4-BE49-F238E27FC236}">
                <a16:creationId xmlns:a16="http://schemas.microsoft.com/office/drawing/2014/main" id="{363F3DF8-1873-5930-AF7E-4C3C1DFEE1CB}"/>
              </a:ext>
            </a:extLst>
          </p:cNvPr>
          <p:cNvSpPr>
            <a:spLocks/>
          </p:cNvSpPr>
          <p:nvPr/>
        </p:nvSpPr>
        <p:spPr bwMode="auto">
          <a:xfrm>
            <a:off x="3567481" y="6166998"/>
            <a:ext cx="320919" cy="299961"/>
          </a:xfrm>
          <a:custGeom>
            <a:avLst/>
            <a:gdLst>
              <a:gd name="T0" fmla="*/ 275752 w 494036"/>
              <a:gd name="T1" fmla="*/ 101042 h 171170"/>
              <a:gd name="T2" fmla="*/ 42704 w 494036"/>
              <a:gd name="T3" fmla="*/ 61564 h 171170"/>
              <a:gd name="T4" fmla="*/ 0 w 494036"/>
              <a:gd name="T5" fmla="*/ 51954 h 171170"/>
              <a:gd name="T6" fmla="*/ 15384 w 494036"/>
              <a:gd name="T7" fmla="*/ 0 h 171170"/>
              <a:gd name="T8" fmla="*/ 291627 w 494036"/>
              <a:gd name="T9" fmla="*/ 47385 h 171170"/>
              <a:gd name="T10" fmla="*/ 275752 w 494036"/>
              <a:gd name="T11" fmla="*/ 101042 h 1711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4036" h="171170">
                <a:moveTo>
                  <a:pt x="467143" y="171171"/>
                </a:moveTo>
                <a:cubicBezTo>
                  <a:pt x="327916" y="152555"/>
                  <a:pt x="195834" y="130120"/>
                  <a:pt x="72344" y="104294"/>
                </a:cubicBezTo>
                <a:cubicBezTo>
                  <a:pt x="47867" y="99005"/>
                  <a:pt x="23761" y="93563"/>
                  <a:pt x="0" y="88014"/>
                </a:cubicBezTo>
                <a:lnTo>
                  <a:pt x="26061" y="0"/>
                </a:lnTo>
                <a:cubicBezTo>
                  <a:pt x="170409" y="31715"/>
                  <a:pt x="327284" y="58755"/>
                  <a:pt x="494036" y="80273"/>
                </a:cubicBezTo>
                <a:lnTo>
                  <a:pt x="467143" y="171171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0" name="Freeform: Shape 347">
            <a:extLst>
              <a:ext uri="{FF2B5EF4-FFF2-40B4-BE49-F238E27FC236}">
                <a16:creationId xmlns:a16="http://schemas.microsoft.com/office/drawing/2014/main" id="{9BE49B83-8E3C-1BBA-35D3-FC39EE45EFE4}"/>
              </a:ext>
            </a:extLst>
          </p:cNvPr>
          <p:cNvSpPr>
            <a:spLocks/>
          </p:cNvSpPr>
          <p:nvPr/>
        </p:nvSpPr>
        <p:spPr bwMode="auto">
          <a:xfrm>
            <a:off x="3909742" y="6320713"/>
            <a:ext cx="105182" cy="186538"/>
          </a:xfrm>
          <a:custGeom>
            <a:avLst/>
            <a:gdLst>
              <a:gd name="T0" fmla="*/ 79572 w 161920"/>
              <a:gd name="T1" fmla="*/ 62836 h 106447"/>
              <a:gd name="T2" fmla="*/ 0 w 161920"/>
              <a:gd name="T3" fmla="*/ 53788 h 106447"/>
              <a:gd name="T4" fmla="*/ 15916 w 161920"/>
              <a:gd name="T5" fmla="*/ 0 h 106447"/>
              <a:gd name="T6" fmla="*/ 95581 w 161920"/>
              <a:gd name="T7" fmla="*/ 8737 h 106447"/>
              <a:gd name="T8" fmla="*/ 79572 w 161920"/>
              <a:gd name="T9" fmla="*/ 62836 h 106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920" h="106447">
                <a:moveTo>
                  <a:pt x="134800" y="106448"/>
                </a:moveTo>
                <a:cubicBezTo>
                  <a:pt x="89196" y="101731"/>
                  <a:pt x="44270" y="96638"/>
                  <a:pt x="0" y="91121"/>
                </a:cubicBezTo>
                <a:lnTo>
                  <a:pt x="26963" y="0"/>
                </a:lnTo>
                <a:cubicBezTo>
                  <a:pt x="71317" y="5326"/>
                  <a:pt x="116317" y="10266"/>
                  <a:pt x="161920" y="14801"/>
                </a:cubicBezTo>
                <a:lnTo>
                  <a:pt x="134800" y="106448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1" name="Freeform: Shape 348">
            <a:extLst>
              <a:ext uri="{FF2B5EF4-FFF2-40B4-BE49-F238E27FC236}">
                <a16:creationId xmlns:a16="http://schemas.microsoft.com/office/drawing/2014/main" id="{A21AC846-DBCE-CC47-C0DE-B443880A18EC}"/>
              </a:ext>
            </a:extLst>
          </p:cNvPr>
          <p:cNvSpPr>
            <a:spLocks/>
          </p:cNvSpPr>
          <p:nvPr/>
        </p:nvSpPr>
        <p:spPr bwMode="auto">
          <a:xfrm>
            <a:off x="4052232" y="6360427"/>
            <a:ext cx="106139" cy="180632"/>
          </a:xfrm>
          <a:custGeom>
            <a:avLst/>
            <a:gdLst>
              <a:gd name="T0" fmla="*/ 80309 w 163397"/>
              <a:gd name="T1" fmla="*/ 60846 h 103075"/>
              <a:gd name="T2" fmla="*/ 0 w 163397"/>
              <a:gd name="T3" fmla="*/ 54294 h 103075"/>
              <a:gd name="T4" fmla="*/ 16058 w 163397"/>
              <a:gd name="T5" fmla="*/ 0 h 103075"/>
              <a:gd name="T6" fmla="*/ 96453 w 163397"/>
              <a:gd name="T7" fmla="*/ 6263 h 103075"/>
              <a:gd name="T8" fmla="*/ 80309 w 163397"/>
              <a:gd name="T9" fmla="*/ 60846 h 103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397" h="103075">
                <a:moveTo>
                  <a:pt x="136050" y="103076"/>
                </a:moveTo>
                <a:cubicBezTo>
                  <a:pt x="90148" y="99754"/>
                  <a:pt x="44772" y="96061"/>
                  <a:pt x="0" y="91977"/>
                </a:cubicBezTo>
                <a:lnTo>
                  <a:pt x="27204" y="0"/>
                </a:lnTo>
                <a:cubicBezTo>
                  <a:pt x="72046" y="3917"/>
                  <a:pt x="117460" y="7466"/>
                  <a:pt x="163398" y="10610"/>
                </a:cubicBezTo>
                <a:lnTo>
                  <a:pt x="136050" y="103076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2" name="Freeform: Shape 429">
            <a:extLst>
              <a:ext uri="{FF2B5EF4-FFF2-40B4-BE49-F238E27FC236}">
                <a16:creationId xmlns:a16="http://schemas.microsoft.com/office/drawing/2014/main" id="{31C00D41-E94B-01B9-A706-1DDBCC92E3F6}"/>
              </a:ext>
            </a:extLst>
          </p:cNvPr>
          <p:cNvSpPr>
            <a:spLocks/>
          </p:cNvSpPr>
          <p:nvPr/>
        </p:nvSpPr>
        <p:spPr bwMode="auto">
          <a:xfrm>
            <a:off x="3783167" y="4383506"/>
            <a:ext cx="447100" cy="227364"/>
          </a:xfrm>
          <a:custGeom>
            <a:avLst/>
            <a:gdLst>
              <a:gd name="T0" fmla="*/ 386209 w 688285"/>
              <a:gd name="T1" fmla="*/ 76587 h 129743"/>
              <a:gd name="T2" fmla="*/ 0 w 688285"/>
              <a:gd name="T3" fmla="*/ 42393 h 129743"/>
              <a:gd name="T4" fmla="*/ 19484 w 688285"/>
              <a:gd name="T5" fmla="*/ 0 h 129743"/>
              <a:gd name="T6" fmla="*/ 26426 w 688285"/>
              <a:gd name="T7" fmla="*/ 887 h 129743"/>
              <a:gd name="T8" fmla="*/ 26651 w 688285"/>
              <a:gd name="T9" fmla="*/ 909 h 129743"/>
              <a:gd name="T10" fmla="*/ 91222 w 688285"/>
              <a:gd name="T11" fmla="*/ 8578 h 129743"/>
              <a:gd name="T12" fmla="*/ 93422 w 688285"/>
              <a:gd name="T13" fmla="*/ 8825 h 129743"/>
              <a:gd name="T14" fmla="*/ 100901 w 688285"/>
              <a:gd name="T15" fmla="*/ 9646 h 129743"/>
              <a:gd name="T16" fmla="*/ 101969 w 688285"/>
              <a:gd name="T17" fmla="*/ 9762 h 129743"/>
              <a:gd name="T18" fmla="*/ 103557 w 688285"/>
              <a:gd name="T19" fmla="*/ 9937 h 129743"/>
              <a:gd name="T20" fmla="*/ 111036 w 688285"/>
              <a:gd name="T21" fmla="*/ 10742 h 129743"/>
              <a:gd name="T22" fmla="*/ 111261 w 688285"/>
              <a:gd name="T23" fmla="*/ 10763 h 129743"/>
              <a:gd name="T24" fmla="*/ 111261 w 688285"/>
              <a:gd name="T25" fmla="*/ 10758 h 129743"/>
              <a:gd name="T26" fmla="*/ 122840 w 688285"/>
              <a:gd name="T27" fmla="*/ 11964 h 129743"/>
              <a:gd name="T28" fmla="*/ 176392 w 688285"/>
              <a:gd name="T29" fmla="*/ 17202 h 129743"/>
              <a:gd name="T30" fmla="*/ 177401 w 688285"/>
              <a:gd name="T31" fmla="*/ 17296 h 129743"/>
              <a:gd name="T32" fmla="*/ 185671 w 688285"/>
              <a:gd name="T33" fmla="*/ 18046 h 129743"/>
              <a:gd name="T34" fmla="*/ 186787 w 688285"/>
              <a:gd name="T35" fmla="*/ 18148 h 129743"/>
              <a:gd name="T36" fmla="*/ 190714 w 688285"/>
              <a:gd name="T37" fmla="*/ 18496 h 129743"/>
              <a:gd name="T38" fmla="*/ 193918 w 688285"/>
              <a:gd name="T39" fmla="*/ 18779 h 129743"/>
              <a:gd name="T40" fmla="*/ 195712 w 688285"/>
              <a:gd name="T41" fmla="*/ 18938 h 129743"/>
              <a:gd name="T42" fmla="*/ 195775 w 688285"/>
              <a:gd name="T43" fmla="*/ 18944 h 129743"/>
              <a:gd name="T44" fmla="*/ 201672 w 688285"/>
              <a:gd name="T45" fmla="*/ 19457 h 129743"/>
              <a:gd name="T46" fmla="*/ 220621 w 688285"/>
              <a:gd name="T47" fmla="*/ 21049 h 129743"/>
              <a:gd name="T48" fmla="*/ 345044 w 688285"/>
              <a:gd name="T49" fmla="*/ 29746 h 129743"/>
              <a:gd name="T50" fmla="*/ 345044 w 688285"/>
              <a:gd name="T51" fmla="*/ 29754 h 129743"/>
              <a:gd name="T52" fmla="*/ 345269 w 688285"/>
              <a:gd name="T53" fmla="*/ 29759 h 129743"/>
              <a:gd name="T54" fmla="*/ 345785 w 688285"/>
              <a:gd name="T55" fmla="*/ 29790 h 129743"/>
              <a:gd name="T56" fmla="*/ 346286 w 688285"/>
              <a:gd name="T57" fmla="*/ 29822 h 129743"/>
              <a:gd name="T58" fmla="*/ 347129 w 688285"/>
              <a:gd name="T59" fmla="*/ 29867 h 129743"/>
              <a:gd name="T60" fmla="*/ 348725 w 688285"/>
              <a:gd name="T61" fmla="*/ 29957 h 129743"/>
              <a:gd name="T62" fmla="*/ 352348 w 688285"/>
              <a:gd name="T63" fmla="*/ 30161 h 129743"/>
              <a:gd name="T64" fmla="*/ 354992 w 688285"/>
              <a:gd name="T65" fmla="*/ 30309 h 129743"/>
              <a:gd name="T66" fmla="*/ 357373 w 688285"/>
              <a:gd name="T67" fmla="*/ 30446 h 129743"/>
              <a:gd name="T68" fmla="*/ 360088 w 688285"/>
              <a:gd name="T69" fmla="*/ 30592 h 129743"/>
              <a:gd name="T70" fmla="*/ 364937 w 688285"/>
              <a:gd name="T71" fmla="*/ 30855 h 129743"/>
              <a:gd name="T72" fmla="*/ 365074 w 688285"/>
              <a:gd name="T73" fmla="*/ 30869 h 129743"/>
              <a:gd name="T74" fmla="*/ 365074 w 688285"/>
              <a:gd name="T75" fmla="*/ 30863 h 129743"/>
              <a:gd name="T76" fmla="*/ 406292 w 688285"/>
              <a:gd name="T77" fmla="*/ 32920 h 129743"/>
              <a:gd name="T78" fmla="*/ 386209 w 688285"/>
              <a:gd name="T79" fmla="*/ 76587 h 12974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8285" h="129743">
                <a:moveTo>
                  <a:pt x="654265" y="129743"/>
                </a:moveTo>
                <a:cubicBezTo>
                  <a:pt x="422817" y="118338"/>
                  <a:pt x="203082" y="98629"/>
                  <a:pt x="0" y="71817"/>
                </a:cubicBezTo>
                <a:lnTo>
                  <a:pt x="33008" y="0"/>
                </a:lnTo>
                <a:cubicBezTo>
                  <a:pt x="36897" y="530"/>
                  <a:pt x="40818" y="1009"/>
                  <a:pt x="44768" y="1502"/>
                </a:cubicBezTo>
                <a:cubicBezTo>
                  <a:pt x="44888" y="1540"/>
                  <a:pt x="45000" y="1540"/>
                  <a:pt x="45149" y="1540"/>
                </a:cubicBezTo>
                <a:cubicBezTo>
                  <a:pt x="81209" y="6108"/>
                  <a:pt x="117650" y="10429"/>
                  <a:pt x="154537" y="14532"/>
                </a:cubicBezTo>
                <a:cubicBezTo>
                  <a:pt x="155778" y="14690"/>
                  <a:pt x="157023" y="14839"/>
                  <a:pt x="158264" y="14950"/>
                </a:cubicBezTo>
                <a:cubicBezTo>
                  <a:pt x="162497" y="15406"/>
                  <a:pt x="166715" y="15895"/>
                  <a:pt x="170934" y="16341"/>
                </a:cubicBezTo>
                <a:cubicBezTo>
                  <a:pt x="171548" y="16425"/>
                  <a:pt x="172152" y="16462"/>
                  <a:pt x="172742" y="16537"/>
                </a:cubicBezTo>
                <a:cubicBezTo>
                  <a:pt x="173662" y="16648"/>
                  <a:pt x="174521" y="16723"/>
                  <a:pt x="175432" y="16834"/>
                </a:cubicBezTo>
                <a:cubicBezTo>
                  <a:pt x="179651" y="17290"/>
                  <a:pt x="183884" y="17746"/>
                  <a:pt x="188102" y="18197"/>
                </a:cubicBezTo>
                <a:cubicBezTo>
                  <a:pt x="188260" y="18197"/>
                  <a:pt x="188358" y="18234"/>
                  <a:pt x="188483" y="18234"/>
                </a:cubicBezTo>
                <a:lnTo>
                  <a:pt x="188483" y="18225"/>
                </a:lnTo>
                <a:cubicBezTo>
                  <a:pt x="195002" y="18927"/>
                  <a:pt x="201530" y="19602"/>
                  <a:pt x="208100" y="20267"/>
                </a:cubicBezTo>
                <a:cubicBezTo>
                  <a:pt x="238097" y="23384"/>
                  <a:pt x="268340" y="26342"/>
                  <a:pt x="298820" y="29142"/>
                </a:cubicBezTo>
                <a:cubicBezTo>
                  <a:pt x="299382" y="29203"/>
                  <a:pt x="299963" y="29254"/>
                  <a:pt x="300530" y="29301"/>
                </a:cubicBezTo>
                <a:cubicBezTo>
                  <a:pt x="305190" y="29724"/>
                  <a:pt x="309865" y="30152"/>
                  <a:pt x="314539" y="30571"/>
                </a:cubicBezTo>
                <a:cubicBezTo>
                  <a:pt x="315189" y="30631"/>
                  <a:pt x="315816" y="30691"/>
                  <a:pt x="316430" y="30743"/>
                </a:cubicBezTo>
                <a:cubicBezTo>
                  <a:pt x="318655" y="30938"/>
                  <a:pt x="320872" y="31138"/>
                  <a:pt x="323083" y="31333"/>
                </a:cubicBezTo>
                <a:cubicBezTo>
                  <a:pt x="324891" y="31501"/>
                  <a:pt x="326703" y="31659"/>
                  <a:pt x="328510" y="31813"/>
                </a:cubicBezTo>
                <a:cubicBezTo>
                  <a:pt x="329519" y="31901"/>
                  <a:pt x="330536" y="31994"/>
                  <a:pt x="331549" y="32082"/>
                </a:cubicBezTo>
                <a:cubicBezTo>
                  <a:pt x="331582" y="32087"/>
                  <a:pt x="331619" y="32087"/>
                  <a:pt x="331656" y="32092"/>
                </a:cubicBezTo>
                <a:cubicBezTo>
                  <a:pt x="334992" y="32380"/>
                  <a:pt x="338323" y="32673"/>
                  <a:pt x="341646" y="32961"/>
                </a:cubicBezTo>
                <a:cubicBezTo>
                  <a:pt x="352318" y="33878"/>
                  <a:pt x="363009" y="34780"/>
                  <a:pt x="373747" y="35659"/>
                </a:cubicBezTo>
                <a:cubicBezTo>
                  <a:pt x="442978" y="41372"/>
                  <a:pt x="513281" y="46284"/>
                  <a:pt x="584528" y="50391"/>
                </a:cubicBezTo>
                <a:lnTo>
                  <a:pt x="584528" y="50405"/>
                </a:lnTo>
                <a:cubicBezTo>
                  <a:pt x="584663" y="50405"/>
                  <a:pt x="584789" y="50410"/>
                  <a:pt x="584909" y="50414"/>
                </a:cubicBezTo>
                <a:cubicBezTo>
                  <a:pt x="585207" y="50428"/>
                  <a:pt x="585499" y="50447"/>
                  <a:pt x="585783" y="50466"/>
                </a:cubicBezTo>
                <a:cubicBezTo>
                  <a:pt x="586066" y="50484"/>
                  <a:pt x="586350" y="50507"/>
                  <a:pt x="586633" y="50521"/>
                </a:cubicBezTo>
                <a:cubicBezTo>
                  <a:pt x="587098" y="50554"/>
                  <a:pt x="587590" y="50587"/>
                  <a:pt x="588060" y="50596"/>
                </a:cubicBezTo>
                <a:cubicBezTo>
                  <a:pt x="588970" y="50647"/>
                  <a:pt x="589853" y="50698"/>
                  <a:pt x="590764" y="50749"/>
                </a:cubicBezTo>
                <a:cubicBezTo>
                  <a:pt x="592808" y="50870"/>
                  <a:pt x="594848" y="50982"/>
                  <a:pt x="596902" y="51094"/>
                </a:cubicBezTo>
                <a:cubicBezTo>
                  <a:pt x="598388" y="51177"/>
                  <a:pt x="599880" y="51261"/>
                  <a:pt x="601381" y="51345"/>
                </a:cubicBezTo>
                <a:cubicBezTo>
                  <a:pt x="602705" y="51442"/>
                  <a:pt x="604062" y="51508"/>
                  <a:pt x="605414" y="51577"/>
                </a:cubicBezTo>
                <a:cubicBezTo>
                  <a:pt x="606952" y="51656"/>
                  <a:pt x="608490" y="51740"/>
                  <a:pt x="610014" y="51824"/>
                </a:cubicBezTo>
                <a:cubicBezTo>
                  <a:pt x="612741" y="51973"/>
                  <a:pt x="615487" y="52122"/>
                  <a:pt x="618228" y="52270"/>
                </a:cubicBezTo>
                <a:cubicBezTo>
                  <a:pt x="618289" y="52280"/>
                  <a:pt x="618377" y="52294"/>
                  <a:pt x="618461" y="52294"/>
                </a:cubicBezTo>
                <a:lnTo>
                  <a:pt x="618461" y="52284"/>
                </a:lnTo>
                <a:cubicBezTo>
                  <a:pt x="641660" y="53531"/>
                  <a:pt x="664929" y="54694"/>
                  <a:pt x="688286" y="55768"/>
                </a:cubicBezTo>
                <a:lnTo>
                  <a:pt x="654265" y="129743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3" name="Freeform: Shape 430">
            <a:extLst>
              <a:ext uri="{FF2B5EF4-FFF2-40B4-BE49-F238E27FC236}">
                <a16:creationId xmlns:a16="http://schemas.microsoft.com/office/drawing/2014/main" id="{5BE3EA75-0825-4301-778F-369A030AE93A}"/>
              </a:ext>
            </a:extLst>
          </p:cNvPr>
          <p:cNvSpPr>
            <a:spLocks/>
          </p:cNvSpPr>
          <p:nvPr/>
        </p:nvSpPr>
        <p:spPr bwMode="auto">
          <a:xfrm>
            <a:off x="4276277" y="4488586"/>
            <a:ext cx="282350" cy="142260"/>
          </a:xfrm>
          <a:custGeom>
            <a:avLst/>
            <a:gdLst>
              <a:gd name="T0" fmla="*/ 214214 w 434660"/>
              <a:gd name="T1" fmla="*/ 47920 h 81180"/>
              <a:gd name="T2" fmla="*/ 0 w 434660"/>
              <a:gd name="T3" fmla="*/ 43914 h 81180"/>
              <a:gd name="T4" fmla="*/ 20173 w 434660"/>
              <a:gd name="T5" fmla="*/ 0 h 81180"/>
              <a:gd name="T6" fmla="*/ 67054 w 434660"/>
              <a:gd name="T7" fmla="*/ 1431 h 81180"/>
              <a:gd name="T8" fmla="*/ 68354 w 434660"/>
              <a:gd name="T9" fmla="*/ 1472 h 81180"/>
              <a:gd name="T10" fmla="*/ 75836 w 434660"/>
              <a:gd name="T11" fmla="*/ 1672 h 81180"/>
              <a:gd name="T12" fmla="*/ 76900 w 434660"/>
              <a:gd name="T13" fmla="*/ 1681 h 81180"/>
              <a:gd name="T14" fmla="*/ 151033 w 434660"/>
              <a:gd name="T15" fmla="*/ 2993 h 81180"/>
              <a:gd name="T16" fmla="*/ 152352 w 434660"/>
              <a:gd name="T17" fmla="*/ 3009 h 81180"/>
              <a:gd name="T18" fmla="*/ 156779 w 434660"/>
              <a:gd name="T19" fmla="*/ 3056 h 81180"/>
              <a:gd name="T20" fmla="*/ 160435 w 434660"/>
              <a:gd name="T21" fmla="*/ 3097 h 81180"/>
              <a:gd name="T22" fmla="*/ 161406 w 434660"/>
              <a:gd name="T23" fmla="*/ 3100 h 81180"/>
              <a:gd name="T24" fmla="*/ 162616 w 434660"/>
              <a:gd name="T25" fmla="*/ 3111 h 81180"/>
              <a:gd name="T26" fmla="*/ 163090 w 434660"/>
              <a:gd name="T27" fmla="*/ 3122 h 81180"/>
              <a:gd name="T28" fmla="*/ 170570 w 434660"/>
              <a:gd name="T29" fmla="*/ 3188 h 81180"/>
              <a:gd name="T30" fmla="*/ 170789 w 434660"/>
              <a:gd name="T31" fmla="*/ 3188 h 81180"/>
              <a:gd name="T32" fmla="*/ 170789 w 434660"/>
              <a:gd name="T33" fmla="*/ 3180 h 81180"/>
              <a:gd name="T34" fmla="*/ 214214 w 434660"/>
              <a:gd name="T35" fmla="*/ 3342 h 81180"/>
              <a:gd name="T36" fmla="*/ 252942 w 434660"/>
              <a:gd name="T37" fmla="*/ 3215 h 81180"/>
              <a:gd name="T38" fmla="*/ 255180 w 434660"/>
              <a:gd name="T39" fmla="*/ 3210 h 81180"/>
              <a:gd name="T40" fmla="*/ 255223 w 434660"/>
              <a:gd name="T41" fmla="*/ 3196 h 81180"/>
              <a:gd name="T42" fmla="*/ 255333 w 434660"/>
              <a:gd name="T43" fmla="*/ 3196 h 81180"/>
              <a:gd name="T44" fmla="*/ 255396 w 434660"/>
              <a:gd name="T45" fmla="*/ 3210 h 81180"/>
              <a:gd name="T46" fmla="*/ 255396 w 434660"/>
              <a:gd name="T47" fmla="*/ 3196 h 81180"/>
              <a:gd name="T48" fmla="*/ 256579 w 434660"/>
              <a:gd name="T49" fmla="*/ 3188 h 81180"/>
              <a:gd name="T50" fmla="*/ 236052 w 434660"/>
              <a:gd name="T51" fmla="*/ 47879 h 81180"/>
              <a:gd name="T52" fmla="*/ 214214 w 434660"/>
              <a:gd name="T53" fmla="*/ 47920 h 8118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34660" h="81180">
                <a:moveTo>
                  <a:pt x="362893" y="81180"/>
                </a:moveTo>
                <a:cubicBezTo>
                  <a:pt x="239537" y="81180"/>
                  <a:pt x="118398" y="78845"/>
                  <a:pt x="0" y="74394"/>
                </a:cubicBezTo>
                <a:lnTo>
                  <a:pt x="34174" y="0"/>
                </a:lnTo>
                <a:cubicBezTo>
                  <a:pt x="60556" y="921"/>
                  <a:pt x="87031" y="1730"/>
                  <a:pt x="113594" y="2424"/>
                </a:cubicBezTo>
                <a:cubicBezTo>
                  <a:pt x="114333" y="2447"/>
                  <a:pt x="115057" y="2470"/>
                  <a:pt x="115796" y="2493"/>
                </a:cubicBezTo>
                <a:cubicBezTo>
                  <a:pt x="120015" y="2605"/>
                  <a:pt x="124252" y="2721"/>
                  <a:pt x="128471" y="2833"/>
                </a:cubicBezTo>
                <a:cubicBezTo>
                  <a:pt x="129057" y="2833"/>
                  <a:pt x="129670" y="2837"/>
                  <a:pt x="130274" y="2847"/>
                </a:cubicBezTo>
                <a:cubicBezTo>
                  <a:pt x="171947" y="3866"/>
                  <a:pt x="213820" y="4605"/>
                  <a:pt x="255860" y="5070"/>
                </a:cubicBezTo>
                <a:cubicBezTo>
                  <a:pt x="256604" y="5089"/>
                  <a:pt x="257342" y="5094"/>
                  <a:pt x="258095" y="5098"/>
                </a:cubicBezTo>
                <a:cubicBezTo>
                  <a:pt x="260590" y="5126"/>
                  <a:pt x="263085" y="5149"/>
                  <a:pt x="265594" y="5177"/>
                </a:cubicBezTo>
                <a:cubicBezTo>
                  <a:pt x="267657" y="5205"/>
                  <a:pt x="269725" y="5233"/>
                  <a:pt x="271788" y="5247"/>
                </a:cubicBezTo>
                <a:cubicBezTo>
                  <a:pt x="272341" y="5247"/>
                  <a:pt x="272894" y="5247"/>
                  <a:pt x="273433" y="5252"/>
                </a:cubicBezTo>
                <a:cubicBezTo>
                  <a:pt x="274125" y="5256"/>
                  <a:pt x="274803" y="5266"/>
                  <a:pt x="275482" y="5270"/>
                </a:cubicBezTo>
                <a:cubicBezTo>
                  <a:pt x="275746" y="5275"/>
                  <a:pt x="276021" y="5280"/>
                  <a:pt x="276285" y="5289"/>
                </a:cubicBezTo>
                <a:cubicBezTo>
                  <a:pt x="280504" y="5326"/>
                  <a:pt x="284723" y="5363"/>
                  <a:pt x="288956" y="5401"/>
                </a:cubicBezTo>
                <a:lnTo>
                  <a:pt x="289328" y="5401"/>
                </a:lnTo>
                <a:lnTo>
                  <a:pt x="289328" y="5387"/>
                </a:lnTo>
                <a:cubicBezTo>
                  <a:pt x="313800" y="5573"/>
                  <a:pt x="338333" y="5661"/>
                  <a:pt x="362893" y="5661"/>
                </a:cubicBezTo>
                <a:cubicBezTo>
                  <a:pt x="384810" y="5661"/>
                  <a:pt x="406676" y="5601"/>
                  <a:pt x="428500" y="5447"/>
                </a:cubicBezTo>
                <a:cubicBezTo>
                  <a:pt x="429763" y="5442"/>
                  <a:pt x="431027" y="5438"/>
                  <a:pt x="432291" y="5438"/>
                </a:cubicBezTo>
                <a:cubicBezTo>
                  <a:pt x="432305" y="5428"/>
                  <a:pt x="432333" y="5424"/>
                  <a:pt x="432365" y="5414"/>
                </a:cubicBezTo>
                <a:cubicBezTo>
                  <a:pt x="432426" y="5414"/>
                  <a:pt x="432491" y="5414"/>
                  <a:pt x="432551" y="5414"/>
                </a:cubicBezTo>
                <a:cubicBezTo>
                  <a:pt x="432598" y="5419"/>
                  <a:pt x="432626" y="5428"/>
                  <a:pt x="432658" y="5438"/>
                </a:cubicBezTo>
                <a:lnTo>
                  <a:pt x="432658" y="5414"/>
                </a:lnTo>
                <a:cubicBezTo>
                  <a:pt x="433322" y="5410"/>
                  <a:pt x="433996" y="5405"/>
                  <a:pt x="434661" y="5401"/>
                </a:cubicBezTo>
                <a:lnTo>
                  <a:pt x="399887" y="81111"/>
                </a:lnTo>
                <a:cubicBezTo>
                  <a:pt x="387551" y="81143"/>
                  <a:pt x="375262" y="81180"/>
                  <a:pt x="362893" y="81180"/>
                </a:cubicBez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4" name="Freeform: Shape 431">
            <a:extLst>
              <a:ext uri="{FF2B5EF4-FFF2-40B4-BE49-F238E27FC236}">
                <a16:creationId xmlns:a16="http://schemas.microsoft.com/office/drawing/2014/main" id="{C32305F3-3FF4-AC6F-0400-A117652CEE41}"/>
              </a:ext>
            </a:extLst>
          </p:cNvPr>
          <p:cNvSpPr>
            <a:spLocks/>
          </p:cNvSpPr>
          <p:nvPr/>
        </p:nvSpPr>
        <p:spPr bwMode="auto">
          <a:xfrm>
            <a:off x="4599764" y="4489313"/>
            <a:ext cx="118002" cy="139882"/>
          </a:xfrm>
          <a:custGeom>
            <a:avLst/>
            <a:gdLst>
              <a:gd name="T0" fmla="*/ 0 w 181658"/>
              <a:gd name="T1" fmla="*/ 47119 h 79822"/>
              <a:gd name="T2" fmla="*/ 20625 w 181658"/>
              <a:gd name="T3" fmla="*/ 2205 h 79822"/>
              <a:gd name="T4" fmla="*/ 20644 w 181658"/>
              <a:gd name="T5" fmla="*/ 2205 h 79822"/>
              <a:gd name="T6" fmla="*/ 26991 w 181658"/>
              <a:gd name="T7" fmla="*/ 2090 h 79822"/>
              <a:gd name="T8" fmla="*/ 27490 w 181658"/>
              <a:gd name="T9" fmla="*/ 2081 h 79822"/>
              <a:gd name="T10" fmla="*/ 30463 w 181658"/>
              <a:gd name="T11" fmla="*/ 2024 h 79822"/>
              <a:gd name="T12" fmla="*/ 35022 w 181658"/>
              <a:gd name="T13" fmla="*/ 1933 h 79822"/>
              <a:gd name="T14" fmla="*/ 35899 w 181658"/>
              <a:gd name="T15" fmla="*/ 1917 h 79822"/>
              <a:gd name="T16" fmla="*/ 38346 w 181658"/>
              <a:gd name="T17" fmla="*/ 1872 h 79822"/>
              <a:gd name="T18" fmla="*/ 45828 w 181658"/>
              <a:gd name="T19" fmla="*/ 1716 h 79822"/>
              <a:gd name="T20" fmla="*/ 46017 w 181658"/>
              <a:gd name="T21" fmla="*/ 1699 h 79822"/>
              <a:gd name="T22" fmla="*/ 107232 w 181658"/>
              <a:gd name="T23" fmla="*/ 0 h 79822"/>
              <a:gd name="T24" fmla="*/ 86439 w 181658"/>
              <a:gd name="T25" fmla="*/ 45271 h 79822"/>
              <a:gd name="T26" fmla="*/ 0 w 181658"/>
              <a:gd name="T27" fmla="*/ 47119 h 7982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81658" h="79822">
                <a:moveTo>
                  <a:pt x="0" y="79822"/>
                </a:moveTo>
                <a:lnTo>
                  <a:pt x="34940" y="3735"/>
                </a:lnTo>
                <a:lnTo>
                  <a:pt x="34973" y="3735"/>
                </a:lnTo>
                <a:cubicBezTo>
                  <a:pt x="38555" y="3675"/>
                  <a:pt x="42138" y="3610"/>
                  <a:pt x="45725" y="3540"/>
                </a:cubicBezTo>
                <a:cubicBezTo>
                  <a:pt x="45994" y="3535"/>
                  <a:pt x="46282" y="3531"/>
                  <a:pt x="46570" y="3526"/>
                </a:cubicBezTo>
                <a:cubicBezTo>
                  <a:pt x="48243" y="3493"/>
                  <a:pt x="49934" y="3461"/>
                  <a:pt x="51607" y="3428"/>
                </a:cubicBezTo>
                <a:cubicBezTo>
                  <a:pt x="54190" y="3391"/>
                  <a:pt x="56760" y="3340"/>
                  <a:pt x="59329" y="3275"/>
                </a:cubicBezTo>
                <a:cubicBezTo>
                  <a:pt x="59836" y="3265"/>
                  <a:pt x="60328" y="3256"/>
                  <a:pt x="60816" y="3247"/>
                </a:cubicBezTo>
                <a:cubicBezTo>
                  <a:pt x="62219" y="3238"/>
                  <a:pt x="63571" y="3205"/>
                  <a:pt x="64961" y="3172"/>
                </a:cubicBezTo>
                <a:cubicBezTo>
                  <a:pt x="69184" y="3093"/>
                  <a:pt x="73412" y="2982"/>
                  <a:pt x="77636" y="2907"/>
                </a:cubicBezTo>
                <a:cubicBezTo>
                  <a:pt x="77738" y="2907"/>
                  <a:pt x="77859" y="2907"/>
                  <a:pt x="77956" y="2879"/>
                </a:cubicBezTo>
                <a:cubicBezTo>
                  <a:pt x="112678" y="2107"/>
                  <a:pt x="147243" y="1149"/>
                  <a:pt x="181658" y="0"/>
                </a:cubicBezTo>
                <a:lnTo>
                  <a:pt x="146434" y="76691"/>
                </a:lnTo>
                <a:cubicBezTo>
                  <a:pt x="98038" y="78082"/>
                  <a:pt x="49223" y="79143"/>
                  <a:pt x="0" y="79822"/>
                </a:cubicBez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7B16F804-1091-338E-193D-11E5A2D13D0A}"/>
              </a:ext>
            </a:extLst>
          </p:cNvPr>
          <p:cNvSpPr>
            <a:spLocks/>
          </p:cNvSpPr>
          <p:nvPr/>
        </p:nvSpPr>
        <p:spPr bwMode="auto">
          <a:xfrm>
            <a:off x="2928000" y="2460392"/>
            <a:ext cx="3168000" cy="2170458"/>
          </a:xfrm>
          <a:custGeom>
            <a:avLst/>
            <a:gdLst>
              <a:gd name="T0" fmla="*/ 2407843 w 4876953"/>
              <a:gd name="T1" fmla="*/ 590245 h 1238557"/>
              <a:gd name="T2" fmla="*/ 1626403 w 4876953"/>
              <a:gd name="T3" fmla="*/ 683438 h 1238557"/>
              <a:gd name="T4" fmla="*/ 1539816 w 4876953"/>
              <a:gd name="T5" fmla="*/ 685646 h 1238557"/>
              <a:gd name="T6" fmla="*/ 1539794 w 4876953"/>
              <a:gd name="T7" fmla="*/ 685646 h 1238557"/>
              <a:gd name="T8" fmla="*/ 1481791 w 4876953"/>
              <a:gd name="T9" fmla="*/ 686382 h 1238557"/>
              <a:gd name="T10" fmla="*/ 1439424 w 4876953"/>
              <a:gd name="T11" fmla="*/ 686536 h 1238557"/>
              <a:gd name="T12" fmla="*/ 1245383 w 4876953"/>
              <a:gd name="T13" fmla="*/ 683194 h 1238557"/>
              <a:gd name="T14" fmla="*/ 1183398 w 4876953"/>
              <a:gd name="T15" fmla="*/ 680718 h 1238557"/>
              <a:gd name="T16" fmla="*/ 796593 w 4876953"/>
              <a:gd name="T17" fmla="*/ 647797 h 1238557"/>
              <a:gd name="T18" fmla="*/ 470989 w 4876953"/>
              <a:gd name="T19" fmla="*/ 590245 h 1238557"/>
              <a:gd name="T20" fmla="*/ 239859 w 4876953"/>
              <a:gd name="T21" fmla="*/ 519853 h 1238557"/>
              <a:gd name="T22" fmla="*/ 527253 w 4876953"/>
              <a:gd name="T23" fmla="*/ 425808 h 1238557"/>
              <a:gd name="T24" fmla="*/ 928180 w 4876953"/>
              <a:gd name="T25" fmla="*/ 361390 h 1238557"/>
              <a:gd name="T26" fmla="*/ 1341877 w 4876953"/>
              <a:gd name="T27" fmla="*/ 335736 h 1238557"/>
              <a:gd name="T28" fmla="*/ 1405511 w 4876953"/>
              <a:gd name="T29" fmla="*/ 334687 h 1238557"/>
              <a:gd name="T30" fmla="*/ 1466141 w 4876953"/>
              <a:gd name="T31" fmla="*/ 334352 h 1238557"/>
              <a:gd name="T32" fmla="*/ 1642259 w 4876953"/>
              <a:gd name="T33" fmla="*/ 337139 h 1238557"/>
              <a:gd name="T34" fmla="*/ 1698962 w 4876953"/>
              <a:gd name="T35" fmla="*/ 339234 h 1238557"/>
              <a:gd name="T36" fmla="*/ 1782609 w 4876953"/>
              <a:gd name="T37" fmla="*/ 343447 h 1238557"/>
              <a:gd name="T38" fmla="*/ 2404999 w 4876953"/>
              <a:gd name="T39" fmla="*/ 425808 h 1238557"/>
              <a:gd name="T40" fmla="*/ 2667130 w 4876953"/>
              <a:gd name="T41" fmla="*/ 508081 h 1238557"/>
              <a:gd name="T42" fmla="*/ 2407843 w 4876953"/>
              <a:gd name="T43" fmla="*/ 590245 h 1238557"/>
              <a:gd name="T44" fmla="*/ 2878026 w 4876953"/>
              <a:gd name="T45" fmla="*/ 353054 h 1238557"/>
              <a:gd name="T46" fmla="*/ 2405212 w 4876953"/>
              <a:gd name="T47" fmla="*/ 94509 h 1238557"/>
              <a:gd name="T48" fmla="*/ 1930383 w 4876953"/>
              <a:gd name="T49" fmla="*/ 21821 h 1238557"/>
              <a:gd name="T50" fmla="*/ 1847957 w 4876953"/>
              <a:gd name="T51" fmla="*/ 14934 h 1238557"/>
              <a:gd name="T52" fmla="*/ 1792074 w 4876953"/>
              <a:gd name="T53" fmla="*/ 11054 h 1238557"/>
              <a:gd name="T54" fmla="*/ 1558696 w 4876953"/>
              <a:gd name="T55" fmla="*/ 1249 h 1238557"/>
              <a:gd name="T56" fmla="*/ 1495995 w 4876953"/>
              <a:gd name="T57" fmla="*/ 291 h 1238557"/>
              <a:gd name="T58" fmla="*/ 1439424 w 4876953"/>
              <a:gd name="T59" fmla="*/ 0 h 1238557"/>
              <a:gd name="T60" fmla="*/ 1089191 w 4876953"/>
              <a:gd name="T61" fmla="*/ 10898 h 1238557"/>
              <a:gd name="T62" fmla="*/ 473641 w 4876953"/>
              <a:gd name="T63" fmla="*/ 94509 h 1238557"/>
              <a:gd name="T64" fmla="*/ 823 w 4876953"/>
              <a:gd name="T65" fmla="*/ 353054 h 1238557"/>
              <a:gd name="T66" fmla="*/ 0 w 4876953"/>
              <a:gd name="T67" fmla="*/ 365558 h 1238557"/>
              <a:gd name="T68" fmla="*/ 1714 w 4876953"/>
              <a:gd name="T69" fmla="*/ 383412 h 1238557"/>
              <a:gd name="T70" fmla="*/ 4633 w 4876953"/>
              <a:gd name="T71" fmla="*/ 395093 h 1238557"/>
              <a:gd name="T72" fmla="*/ 777109 w 4876953"/>
              <a:gd name="T73" fmla="*/ 690193 h 1238557"/>
              <a:gd name="T74" fmla="*/ 1163318 w 4876953"/>
              <a:gd name="T75" fmla="*/ 724387 h 1238557"/>
              <a:gd name="T76" fmla="*/ 1225210 w 4876953"/>
              <a:gd name="T77" fmla="*/ 727108 h 1238557"/>
              <a:gd name="T78" fmla="*/ 1439424 w 4876953"/>
              <a:gd name="T79" fmla="*/ 731115 h 1238557"/>
              <a:gd name="T80" fmla="*/ 1461262 w 4876953"/>
              <a:gd name="T81" fmla="*/ 731073 h 1238557"/>
              <a:gd name="T82" fmla="*/ 1519174 w 4876953"/>
              <a:gd name="T83" fmla="*/ 730560 h 1238557"/>
              <a:gd name="T84" fmla="*/ 1605605 w 4876953"/>
              <a:gd name="T85" fmla="*/ 728709 h 1238557"/>
              <a:gd name="T86" fmla="*/ 2874211 w 4876953"/>
              <a:gd name="T87" fmla="*/ 395093 h 1238557"/>
              <a:gd name="T88" fmla="*/ 2877126 w 4876953"/>
              <a:gd name="T89" fmla="*/ 383412 h 1238557"/>
              <a:gd name="T90" fmla="*/ 2878841 w 4876953"/>
              <a:gd name="T91" fmla="*/ 365558 h 1238557"/>
              <a:gd name="T92" fmla="*/ 2878026 w 4876953"/>
              <a:gd name="T93" fmla="*/ 353054 h 123855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876953" h="1238557">
                <a:moveTo>
                  <a:pt x="4079051" y="999915"/>
                </a:moveTo>
                <a:cubicBezTo>
                  <a:pt x="3710378" y="1086766"/>
                  <a:pt x="3248959" y="1141404"/>
                  <a:pt x="2755239" y="1157791"/>
                </a:cubicBezTo>
                <a:cubicBezTo>
                  <a:pt x="2706615" y="1159419"/>
                  <a:pt x="2657740" y="1160661"/>
                  <a:pt x="2608554" y="1161531"/>
                </a:cubicBezTo>
                <a:lnTo>
                  <a:pt x="2608517" y="1161531"/>
                </a:lnTo>
                <a:cubicBezTo>
                  <a:pt x="2575890" y="1162136"/>
                  <a:pt x="2543110" y="1162513"/>
                  <a:pt x="2510256" y="1162778"/>
                </a:cubicBezTo>
                <a:cubicBezTo>
                  <a:pt x="2486383" y="1162964"/>
                  <a:pt x="2462464" y="1163038"/>
                  <a:pt x="2438484" y="1163038"/>
                </a:cubicBezTo>
                <a:cubicBezTo>
                  <a:pt x="2327734" y="1163038"/>
                  <a:pt x="2217945" y="1161150"/>
                  <a:pt x="2109764" y="1157377"/>
                </a:cubicBezTo>
                <a:cubicBezTo>
                  <a:pt x="2074578" y="1156168"/>
                  <a:pt x="2039572" y="1154772"/>
                  <a:pt x="2004757" y="1153182"/>
                </a:cubicBezTo>
                <a:cubicBezTo>
                  <a:pt x="1776111" y="1142650"/>
                  <a:pt x="1555651" y="1123881"/>
                  <a:pt x="1349483" y="1097413"/>
                </a:cubicBezTo>
                <a:cubicBezTo>
                  <a:pt x="1150365" y="1071885"/>
                  <a:pt x="964641" y="1039184"/>
                  <a:pt x="797888" y="999915"/>
                </a:cubicBezTo>
                <a:cubicBezTo>
                  <a:pt x="646037" y="964116"/>
                  <a:pt x="514968" y="924200"/>
                  <a:pt x="406337" y="880666"/>
                </a:cubicBezTo>
                <a:cubicBezTo>
                  <a:pt x="525413" y="822246"/>
                  <a:pt x="692658" y="767454"/>
                  <a:pt x="893203" y="721347"/>
                </a:cubicBezTo>
                <a:cubicBezTo>
                  <a:pt x="1094920" y="674943"/>
                  <a:pt x="1324816" y="638237"/>
                  <a:pt x="1572401" y="612220"/>
                </a:cubicBezTo>
                <a:cubicBezTo>
                  <a:pt x="1794296" y="588883"/>
                  <a:pt x="2030405" y="574156"/>
                  <a:pt x="2273232" y="568760"/>
                </a:cubicBezTo>
                <a:cubicBezTo>
                  <a:pt x="2309037" y="567964"/>
                  <a:pt x="2344981" y="567360"/>
                  <a:pt x="2381032" y="566983"/>
                </a:cubicBezTo>
                <a:cubicBezTo>
                  <a:pt x="2415173" y="566606"/>
                  <a:pt x="2449417" y="566415"/>
                  <a:pt x="2483744" y="566415"/>
                </a:cubicBezTo>
                <a:cubicBezTo>
                  <a:pt x="2584109" y="566415"/>
                  <a:pt x="2683764" y="568002"/>
                  <a:pt x="2782099" y="571137"/>
                </a:cubicBezTo>
                <a:cubicBezTo>
                  <a:pt x="2814261" y="572155"/>
                  <a:pt x="2846293" y="573328"/>
                  <a:pt x="2878158" y="574686"/>
                </a:cubicBezTo>
                <a:cubicBezTo>
                  <a:pt x="2925760" y="576686"/>
                  <a:pt x="2973017" y="579063"/>
                  <a:pt x="3019862" y="581822"/>
                </a:cubicBezTo>
                <a:cubicBezTo>
                  <a:pt x="3410763" y="604591"/>
                  <a:pt x="3773721" y="652243"/>
                  <a:pt x="4074233" y="721347"/>
                </a:cubicBezTo>
                <a:cubicBezTo>
                  <a:pt x="4251807" y="762170"/>
                  <a:pt x="4403264" y="809784"/>
                  <a:pt x="4518302" y="860724"/>
                </a:cubicBezTo>
                <a:cubicBezTo>
                  <a:pt x="4401136" y="912046"/>
                  <a:pt x="4253842" y="958715"/>
                  <a:pt x="4079051" y="999915"/>
                </a:cubicBezTo>
                <a:moveTo>
                  <a:pt x="4875574" y="598098"/>
                </a:moveTo>
                <a:cubicBezTo>
                  <a:pt x="4852597" y="424508"/>
                  <a:pt x="4548225" y="268971"/>
                  <a:pt x="4074595" y="160105"/>
                </a:cubicBezTo>
                <a:cubicBezTo>
                  <a:pt x="3842655" y="106750"/>
                  <a:pt x="3570147" y="64607"/>
                  <a:pt x="3270202" y="36967"/>
                </a:cubicBezTo>
                <a:cubicBezTo>
                  <a:pt x="3224306" y="32738"/>
                  <a:pt x="3177717" y="28849"/>
                  <a:pt x="3130566" y="25300"/>
                </a:cubicBezTo>
                <a:cubicBezTo>
                  <a:pt x="3099268" y="22956"/>
                  <a:pt x="3067705" y="20765"/>
                  <a:pt x="3035896" y="18727"/>
                </a:cubicBezTo>
                <a:cubicBezTo>
                  <a:pt x="2907848" y="10531"/>
                  <a:pt x="2775757" y="4907"/>
                  <a:pt x="2640539" y="2116"/>
                </a:cubicBezTo>
                <a:cubicBezTo>
                  <a:pt x="2605343" y="1358"/>
                  <a:pt x="2569933" y="828"/>
                  <a:pt x="2534319" y="493"/>
                </a:cubicBezTo>
                <a:cubicBezTo>
                  <a:pt x="2502524" y="149"/>
                  <a:pt x="2470576" y="0"/>
                  <a:pt x="2438484" y="0"/>
                </a:cubicBezTo>
                <a:cubicBezTo>
                  <a:pt x="2233826" y="0"/>
                  <a:pt x="2035079" y="6382"/>
                  <a:pt x="1845164" y="18462"/>
                </a:cubicBezTo>
                <a:cubicBezTo>
                  <a:pt x="1450750" y="43497"/>
                  <a:pt x="1094427" y="92930"/>
                  <a:pt x="802381" y="160105"/>
                </a:cubicBezTo>
                <a:cubicBezTo>
                  <a:pt x="328752" y="268971"/>
                  <a:pt x="24365" y="424508"/>
                  <a:pt x="1394" y="598098"/>
                </a:cubicBezTo>
                <a:cubicBezTo>
                  <a:pt x="451" y="605122"/>
                  <a:pt x="0" y="612183"/>
                  <a:pt x="0" y="619281"/>
                </a:cubicBezTo>
                <a:cubicBezTo>
                  <a:pt x="0" y="629440"/>
                  <a:pt x="943" y="639520"/>
                  <a:pt x="2904" y="649526"/>
                </a:cubicBezTo>
                <a:cubicBezTo>
                  <a:pt x="4112" y="656173"/>
                  <a:pt x="5771" y="662746"/>
                  <a:pt x="7848" y="669314"/>
                </a:cubicBezTo>
                <a:cubicBezTo>
                  <a:pt x="76456" y="887234"/>
                  <a:pt x="589384" y="1073397"/>
                  <a:pt x="1316476" y="1169234"/>
                </a:cubicBezTo>
                <a:cubicBezTo>
                  <a:pt x="1519554" y="1196046"/>
                  <a:pt x="1739293" y="1215755"/>
                  <a:pt x="1970741" y="1227161"/>
                </a:cubicBezTo>
                <a:cubicBezTo>
                  <a:pt x="2005435" y="1228901"/>
                  <a:pt x="2040362" y="1230413"/>
                  <a:pt x="2075590" y="1231771"/>
                </a:cubicBezTo>
                <a:cubicBezTo>
                  <a:pt x="2193989" y="1236222"/>
                  <a:pt x="2315137" y="1238558"/>
                  <a:pt x="2438484" y="1238558"/>
                </a:cubicBezTo>
                <a:cubicBezTo>
                  <a:pt x="2450852" y="1238558"/>
                  <a:pt x="2463142" y="1238520"/>
                  <a:pt x="2475478" y="1238488"/>
                </a:cubicBezTo>
                <a:cubicBezTo>
                  <a:pt x="2508328" y="1238376"/>
                  <a:pt x="2541075" y="1238069"/>
                  <a:pt x="2573585" y="1237618"/>
                </a:cubicBezTo>
                <a:cubicBezTo>
                  <a:pt x="2622804" y="1236939"/>
                  <a:pt x="2671619" y="1235878"/>
                  <a:pt x="2720006" y="1234483"/>
                </a:cubicBezTo>
                <a:cubicBezTo>
                  <a:pt x="3869822" y="1200917"/>
                  <a:pt x="4776300" y="964228"/>
                  <a:pt x="4869111" y="669314"/>
                </a:cubicBezTo>
                <a:cubicBezTo>
                  <a:pt x="4871178" y="662746"/>
                  <a:pt x="4872851" y="656173"/>
                  <a:pt x="4874050" y="649526"/>
                </a:cubicBezTo>
                <a:cubicBezTo>
                  <a:pt x="4876024" y="639520"/>
                  <a:pt x="4876954" y="629440"/>
                  <a:pt x="4876954" y="619281"/>
                </a:cubicBezTo>
                <a:cubicBezTo>
                  <a:pt x="4876954" y="612183"/>
                  <a:pt x="4876503" y="605122"/>
                  <a:pt x="4875574" y="598098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16" name="Freeform: Shape 428">
            <a:extLst>
              <a:ext uri="{FF2B5EF4-FFF2-40B4-BE49-F238E27FC236}">
                <a16:creationId xmlns:a16="http://schemas.microsoft.com/office/drawing/2014/main" id="{3ACFF99C-A9D7-FB91-C8AF-EF3EE2E5B9A3}"/>
              </a:ext>
            </a:extLst>
          </p:cNvPr>
          <p:cNvSpPr>
            <a:spLocks/>
          </p:cNvSpPr>
          <p:nvPr/>
        </p:nvSpPr>
        <p:spPr bwMode="auto">
          <a:xfrm>
            <a:off x="2977094" y="2569159"/>
            <a:ext cx="3069996" cy="1410945"/>
          </a:xfrm>
          <a:custGeom>
            <a:avLst/>
            <a:gdLst>
              <a:gd name="T0" fmla="*/ 2789348 w 4726081"/>
              <a:gd name="T1" fmla="*/ 314338 h 805146"/>
              <a:gd name="T2" fmla="*/ 2675784 w 4726081"/>
              <a:gd name="T3" fmla="*/ 204158 h 805146"/>
              <a:gd name="T4" fmla="*/ 2350690 w 4726081"/>
              <a:gd name="T5" fmla="*/ 93375 h 805146"/>
              <a:gd name="T6" fmla="*/ 1394894 w 4726081"/>
              <a:gd name="T7" fmla="*/ 0 h 805146"/>
              <a:gd name="T8" fmla="*/ 439086 w 4726081"/>
              <a:gd name="T9" fmla="*/ 93375 h 805146"/>
              <a:gd name="T10" fmla="*/ 113995 w 4726081"/>
              <a:gd name="T11" fmla="*/ 204158 h 805146"/>
              <a:gd name="T12" fmla="*/ 423 w 4726081"/>
              <a:gd name="T13" fmla="*/ 314404 h 805146"/>
              <a:gd name="T14" fmla="*/ 0 w 4726081"/>
              <a:gd name="T15" fmla="*/ 320980 h 805146"/>
              <a:gd name="T16" fmla="*/ 888 w 4726081"/>
              <a:gd name="T17" fmla="*/ 330253 h 805146"/>
              <a:gd name="T18" fmla="*/ 1001 w 4726081"/>
              <a:gd name="T19" fmla="*/ 330854 h 805146"/>
              <a:gd name="T20" fmla="*/ 2581 w 4726081"/>
              <a:gd name="T21" fmla="*/ 337118 h 805146"/>
              <a:gd name="T22" fmla="*/ 123345 w 4726081"/>
              <a:gd name="T23" fmla="*/ 442728 h 805146"/>
              <a:gd name="T24" fmla="*/ 195328 w 4726081"/>
              <a:gd name="T25" fmla="*/ 475274 h 805146"/>
              <a:gd name="T26" fmla="*/ 482722 w 4726081"/>
              <a:gd name="T27" fmla="*/ 381232 h 805146"/>
              <a:gd name="T28" fmla="*/ 1421610 w 4726081"/>
              <a:gd name="T29" fmla="*/ 289774 h 805146"/>
              <a:gd name="T30" fmla="*/ 2360463 w 4726081"/>
              <a:gd name="T31" fmla="*/ 381232 h 805146"/>
              <a:gd name="T32" fmla="*/ 2622592 w 4726081"/>
              <a:gd name="T33" fmla="*/ 463503 h 805146"/>
              <a:gd name="T34" fmla="*/ 2666445 w 4726081"/>
              <a:gd name="T35" fmla="*/ 442728 h 805146"/>
              <a:gd name="T36" fmla="*/ 2787226 w 4726081"/>
              <a:gd name="T37" fmla="*/ 337095 h 805146"/>
              <a:gd name="T38" fmla="*/ 2788772 w 4726081"/>
              <a:gd name="T39" fmla="*/ 330854 h 805146"/>
              <a:gd name="T40" fmla="*/ 2788896 w 4726081"/>
              <a:gd name="T41" fmla="*/ 330253 h 805146"/>
              <a:gd name="T42" fmla="*/ 2789782 w 4726081"/>
              <a:gd name="T43" fmla="*/ 320980 h 805146"/>
              <a:gd name="T44" fmla="*/ 2789348 w 4726081"/>
              <a:gd name="T45" fmla="*/ 314338 h 80514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26081" h="805146">
                <a:moveTo>
                  <a:pt x="4725348" y="532510"/>
                </a:moveTo>
                <a:cubicBezTo>
                  <a:pt x="4717686" y="474662"/>
                  <a:pt x="4649376" y="408353"/>
                  <a:pt x="4532962" y="345858"/>
                </a:cubicBezTo>
                <a:cubicBezTo>
                  <a:pt x="4402818" y="275995"/>
                  <a:pt x="4212411" y="211086"/>
                  <a:pt x="3982231" y="158183"/>
                </a:cubicBezTo>
                <a:cubicBezTo>
                  <a:pt x="3538663" y="56192"/>
                  <a:pt x="2963632" y="0"/>
                  <a:pt x="2363046" y="0"/>
                </a:cubicBezTo>
                <a:cubicBezTo>
                  <a:pt x="1762450" y="0"/>
                  <a:pt x="1187405" y="56192"/>
                  <a:pt x="743842" y="158183"/>
                </a:cubicBezTo>
                <a:cubicBezTo>
                  <a:pt x="513681" y="211086"/>
                  <a:pt x="323241" y="275995"/>
                  <a:pt x="193116" y="345858"/>
                </a:cubicBezTo>
                <a:cubicBezTo>
                  <a:pt x="76716" y="408353"/>
                  <a:pt x="8410" y="474662"/>
                  <a:pt x="716" y="532621"/>
                </a:cubicBezTo>
                <a:cubicBezTo>
                  <a:pt x="223" y="536212"/>
                  <a:pt x="0" y="539948"/>
                  <a:pt x="0" y="543762"/>
                </a:cubicBezTo>
                <a:cubicBezTo>
                  <a:pt x="0" y="549125"/>
                  <a:pt x="488" y="554409"/>
                  <a:pt x="1505" y="559470"/>
                </a:cubicBezTo>
                <a:lnTo>
                  <a:pt x="1696" y="560489"/>
                </a:lnTo>
                <a:cubicBezTo>
                  <a:pt x="2300" y="563889"/>
                  <a:pt x="3164" y="567327"/>
                  <a:pt x="4372" y="571100"/>
                </a:cubicBezTo>
                <a:cubicBezTo>
                  <a:pt x="22140" y="627631"/>
                  <a:pt x="94823" y="691181"/>
                  <a:pt x="208955" y="750011"/>
                </a:cubicBezTo>
                <a:cubicBezTo>
                  <a:pt x="245768" y="768971"/>
                  <a:pt x="286466" y="787359"/>
                  <a:pt x="330899" y="805146"/>
                </a:cubicBezTo>
                <a:cubicBezTo>
                  <a:pt x="449975" y="746727"/>
                  <a:pt x="617220" y="691935"/>
                  <a:pt x="817765" y="645833"/>
                </a:cubicBezTo>
                <a:cubicBezTo>
                  <a:pt x="1252240" y="545911"/>
                  <a:pt x="1817105" y="490896"/>
                  <a:pt x="2408306" y="490896"/>
                </a:cubicBezTo>
                <a:cubicBezTo>
                  <a:pt x="2999478" y="490896"/>
                  <a:pt x="3564381" y="545911"/>
                  <a:pt x="3998786" y="645833"/>
                </a:cubicBezTo>
                <a:cubicBezTo>
                  <a:pt x="4176383" y="686651"/>
                  <a:pt x="4327821" y="734269"/>
                  <a:pt x="4442851" y="785205"/>
                </a:cubicBezTo>
                <a:cubicBezTo>
                  <a:pt x="4469158" y="773692"/>
                  <a:pt x="4493900" y="761984"/>
                  <a:pt x="4517141" y="750011"/>
                </a:cubicBezTo>
                <a:cubicBezTo>
                  <a:pt x="4631260" y="691181"/>
                  <a:pt x="4703961" y="627631"/>
                  <a:pt x="4721752" y="571062"/>
                </a:cubicBezTo>
                <a:cubicBezTo>
                  <a:pt x="4722932" y="567327"/>
                  <a:pt x="4723787" y="563889"/>
                  <a:pt x="4724372" y="560489"/>
                </a:cubicBezTo>
                <a:lnTo>
                  <a:pt x="4724581" y="559470"/>
                </a:lnTo>
                <a:cubicBezTo>
                  <a:pt x="4725580" y="554409"/>
                  <a:pt x="4726082" y="549125"/>
                  <a:pt x="4726082" y="543762"/>
                </a:cubicBezTo>
                <a:cubicBezTo>
                  <a:pt x="4726082" y="539948"/>
                  <a:pt x="4725845" y="536212"/>
                  <a:pt x="4725348" y="53251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 dirty="0"/>
          </a:p>
        </p:txBody>
      </p:sp>
      <p:sp>
        <p:nvSpPr>
          <p:cNvPr id="18" name="Freeform: Shape 345">
            <a:extLst>
              <a:ext uri="{FF2B5EF4-FFF2-40B4-BE49-F238E27FC236}">
                <a16:creationId xmlns:a16="http://schemas.microsoft.com/office/drawing/2014/main" id="{AA627A78-DBE5-4853-953D-31DD83ACA54F}"/>
              </a:ext>
            </a:extLst>
          </p:cNvPr>
          <p:cNvSpPr>
            <a:spLocks/>
          </p:cNvSpPr>
          <p:nvPr/>
        </p:nvSpPr>
        <p:spPr bwMode="auto">
          <a:xfrm>
            <a:off x="2965194" y="2580192"/>
            <a:ext cx="3105929" cy="1918502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rgbClr val="8FAADC">
              <a:alpha val="40000"/>
            </a:srgb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1A97D6-33F0-63EF-AD23-C65F1C960575}"/>
              </a:ext>
            </a:extLst>
          </p:cNvPr>
          <p:cNvGrpSpPr/>
          <p:nvPr/>
        </p:nvGrpSpPr>
        <p:grpSpPr>
          <a:xfrm>
            <a:off x="8209749" y="1556094"/>
            <a:ext cx="3168000" cy="4122582"/>
            <a:chOff x="8183623" y="1564802"/>
            <a:chExt cx="3168000" cy="4122582"/>
          </a:xfrm>
        </p:grpSpPr>
        <p:sp>
          <p:nvSpPr>
            <p:cNvPr id="17" name="Freeform: Shape 345">
              <a:extLst>
                <a:ext uri="{FF2B5EF4-FFF2-40B4-BE49-F238E27FC236}">
                  <a16:creationId xmlns:a16="http://schemas.microsoft.com/office/drawing/2014/main" id="{30EEF325-BF72-9AC3-81AF-90BD57057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488" y="2526373"/>
              <a:ext cx="2754454" cy="1304119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9" name="Freeform: Shape 345">
              <a:extLst>
                <a:ext uri="{FF2B5EF4-FFF2-40B4-BE49-F238E27FC236}">
                  <a16:creationId xmlns:a16="http://schemas.microsoft.com/office/drawing/2014/main" id="{B75344E9-417F-3132-F4C7-9431F8C10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162" y="2553908"/>
              <a:ext cx="2649107" cy="116138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20" name="Freeform: Shape 2">
              <a:extLst>
                <a:ext uri="{FF2B5EF4-FFF2-40B4-BE49-F238E27FC236}">
                  <a16:creationId xmlns:a16="http://schemas.microsoft.com/office/drawing/2014/main" id="{4B8A9951-B4D6-02BD-5F37-FDFC998E1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6" y="1564811"/>
              <a:ext cx="3166192" cy="4122573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1" name="Freeform: Shape 6">
              <a:extLst>
                <a:ext uri="{FF2B5EF4-FFF2-40B4-BE49-F238E27FC236}">
                  <a16:creationId xmlns:a16="http://schemas.microsoft.com/office/drawing/2014/main" id="{256039CB-B7D5-9158-77D7-4835CC6A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7" y="1564802"/>
              <a:ext cx="1796256" cy="412257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" name="Freeform: Shape 7">
              <a:extLst>
                <a:ext uri="{FF2B5EF4-FFF2-40B4-BE49-F238E27FC236}">
                  <a16:creationId xmlns:a16="http://schemas.microsoft.com/office/drawing/2014/main" id="{57B74F97-2CDB-F0AD-2E4F-722CB0460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3064" y="1564811"/>
              <a:ext cx="1797653" cy="4122573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3" name="Freeform: Shape 8">
              <a:extLst>
                <a:ext uri="{FF2B5EF4-FFF2-40B4-BE49-F238E27FC236}">
                  <a16:creationId xmlns:a16="http://schemas.microsoft.com/office/drawing/2014/main" id="{19351553-DD8D-69C8-D491-A57AAC54E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6" y="4481238"/>
              <a:ext cx="3062203" cy="119952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4" name="Freeform: Shape 345">
              <a:extLst>
                <a:ext uri="{FF2B5EF4-FFF2-40B4-BE49-F238E27FC236}">
                  <a16:creationId xmlns:a16="http://schemas.microsoft.com/office/drawing/2014/main" id="{B68389A8-3A07-75FE-3059-3145E2940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5" name="Freeform: Shape 346">
              <a:extLst>
                <a:ext uri="{FF2B5EF4-FFF2-40B4-BE49-F238E27FC236}">
                  <a16:creationId xmlns:a16="http://schemas.microsoft.com/office/drawing/2014/main" id="{2C549514-94BE-B26A-8E6A-6FAE044EE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104" y="5271417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6" name="Freeform: Shape 347">
              <a:extLst>
                <a:ext uri="{FF2B5EF4-FFF2-40B4-BE49-F238E27FC236}">
                  <a16:creationId xmlns:a16="http://schemas.microsoft.com/office/drawing/2014/main" id="{92210E6B-5CB5-3131-203A-07D1931CC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365" y="5425132"/>
              <a:ext cx="105182" cy="186538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7" name="Freeform: Shape 348">
              <a:extLst>
                <a:ext uri="{FF2B5EF4-FFF2-40B4-BE49-F238E27FC236}">
                  <a16:creationId xmlns:a16="http://schemas.microsoft.com/office/drawing/2014/main" id="{00CD8FF7-F9D1-6B70-CEAD-E990DCC0B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7855" y="5464846"/>
              <a:ext cx="106139" cy="180632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8" name="Freeform: Shape 429">
              <a:extLst>
                <a:ext uri="{FF2B5EF4-FFF2-40B4-BE49-F238E27FC236}">
                  <a16:creationId xmlns:a16="http://schemas.microsoft.com/office/drawing/2014/main" id="{65B8F3D8-9AFA-5871-4098-91D4615B6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790" y="3487925"/>
              <a:ext cx="447100" cy="227364"/>
            </a:xfrm>
            <a:custGeom>
              <a:avLst/>
              <a:gdLst>
                <a:gd name="T0" fmla="*/ 386209 w 688285"/>
                <a:gd name="T1" fmla="*/ 76587 h 129743"/>
                <a:gd name="T2" fmla="*/ 0 w 688285"/>
                <a:gd name="T3" fmla="*/ 42393 h 129743"/>
                <a:gd name="T4" fmla="*/ 19484 w 688285"/>
                <a:gd name="T5" fmla="*/ 0 h 129743"/>
                <a:gd name="T6" fmla="*/ 26426 w 688285"/>
                <a:gd name="T7" fmla="*/ 887 h 129743"/>
                <a:gd name="T8" fmla="*/ 26651 w 688285"/>
                <a:gd name="T9" fmla="*/ 909 h 129743"/>
                <a:gd name="T10" fmla="*/ 91222 w 688285"/>
                <a:gd name="T11" fmla="*/ 8578 h 129743"/>
                <a:gd name="T12" fmla="*/ 93422 w 688285"/>
                <a:gd name="T13" fmla="*/ 8825 h 129743"/>
                <a:gd name="T14" fmla="*/ 100901 w 688285"/>
                <a:gd name="T15" fmla="*/ 9646 h 129743"/>
                <a:gd name="T16" fmla="*/ 101969 w 688285"/>
                <a:gd name="T17" fmla="*/ 9762 h 129743"/>
                <a:gd name="T18" fmla="*/ 103557 w 688285"/>
                <a:gd name="T19" fmla="*/ 9937 h 129743"/>
                <a:gd name="T20" fmla="*/ 111036 w 688285"/>
                <a:gd name="T21" fmla="*/ 10742 h 129743"/>
                <a:gd name="T22" fmla="*/ 111261 w 688285"/>
                <a:gd name="T23" fmla="*/ 10763 h 129743"/>
                <a:gd name="T24" fmla="*/ 111261 w 688285"/>
                <a:gd name="T25" fmla="*/ 10758 h 129743"/>
                <a:gd name="T26" fmla="*/ 122840 w 688285"/>
                <a:gd name="T27" fmla="*/ 11964 h 129743"/>
                <a:gd name="T28" fmla="*/ 176392 w 688285"/>
                <a:gd name="T29" fmla="*/ 17202 h 129743"/>
                <a:gd name="T30" fmla="*/ 177401 w 688285"/>
                <a:gd name="T31" fmla="*/ 17296 h 129743"/>
                <a:gd name="T32" fmla="*/ 185671 w 688285"/>
                <a:gd name="T33" fmla="*/ 18046 h 129743"/>
                <a:gd name="T34" fmla="*/ 186787 w 688285"/>
                <a:gd name="T35" fmla="*/ 18148 h 129743"/>
                <a:gd name="T36" fmla="*/ 190714 w 688285"/>
                <a:gd name="T37" fmla="*/ 18496 h 129743"/>
                <a:gd name="T38" fmla="*/ 193918 w 688285"/>
                <a:gd name="T39" fmla="*/ 18779 h 129743"/>
                <a:gd name="T40" fmla="*/ 195712 w 688285"/>
                <a:gd name="T41" fmla="*/ 18938 h 129743"/>
                <a:gd name="T42" fmla="*/ 195775 w 688285"/>
                <a:gd name="T43" fmla="*/ 18944 h 129743"/>
                <a:gd name="T44" fmla="*/ 201672 w 688285"/>
                <a:gd name="T45" fmla="*/ 19457 h 129743"/>
                <a:gd name="T46" fmla="*/ 220621 w 688285"/>
                <a:gd name="T47" fmla="*/ 21049 h 129743"/>
                <a:gd name="T48" fmla="*/ 345044 w 688285"/>
                <a:gd name="T49" fmla="*/ 29746 h 129743"/>
                <a:gd name="T50" fmla="*/ 345044 w 688285"/>
                <a:gd name="T51" fmla="*/ 29754 h 129743"/>
                <a:gd name="T52" fmla="*/ 345269 w 688285"/>
                <a:gd name="T53" fmla="*/ 29759 h 129743"/>
                <a:gd name="T54" fmla="*/ 345785 w 688285"/>
                <a:gd name="T55" fmla="*/ 29790 h 129743"/>
                <a:gd name="T56" fmla="*/ 346286 w 688285"/>
                <a:gd name="T57" fmla="*/ 29822 h 129743"/>
                <a:gd name="T58" fmla="*/ 347129 w 688285"/>
                <a:gd name="T59" fmla="*/ 29867 h 129743"/>
                <a:gd name="T60" fmla="*/ 348725 w 688285"/>
                <a:gd name="T61" fmla="*/ 29957 h 129743"/>
                <a:gd name="T62" fmla="*/ 352348 w 688285"/>
                <a:gd name="T63" fmla="*/ 30161 h 129743"/>
                <a:gd name="T64" fmla="*/ 354992 w 688285"/>
                <a:gd name="T65" fmla="*/ 30309 h 129743"/>
                <a:gd name="T66" fmla="*/ 357373 w 688285"/>
                <a:gd name="T67" fmla="*/ 30446 h 129743"/>
                <a:gd name="T68" fmla="*/ 360088 w 688285"/>
                <a:gd name="T69" fmla="*/ 30592 h 129743"/>
                <a:gd name="T70" fmla="*/ 364937 w 688285"/>
                <a:gd name="T71" fmla="*/ 30855 h 129743"/>
                <a:gd name="T72" fmla="*/ 365074 w 688285"/>
                <a:gd name="T73" fmla="*/ 30869 h 129743"/>
                <a:gd name="T74" fmla="*/ 365074 w 688285"/>
                <a:gd name="T75" fmla="*/ 30863 h 129743"/>
                <a:gd name="T76" fmla="*/ 406292 w 688285"/>
                <a:gd name="T77" fmla="*/ 32920 h 129743"/>
                <a:gd name="T78" fmla="*/ 386209 w 688285"/>
                <a:gd name="T79" fmla="*/ 76587 h 12974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88285" h="129743">
                  <a:moveTo>
                    <a:pt x="654265" y="129743"/>
                  </a:moveTo>
                  <a:cubicBezTo>
                    <a:pt x="422817" y="118338"/>
                    <a:pt x="203082" y="98629"/>
                    <a:pt x="0" y="71817"/>
                  </a:cubicBezTo>
                  <a:lnTo>
                    <a:pt x="33008" y="0"/>
                  </a:lnTo>
                  <a:cubicBezTo>
                    <a:pt x="36897" y="530"/>
                    <a:pt x="40818" y="1009"/>
                    <a:pt x="44768" y="1502"/>
                  </a:cubicBezTo>
                  <a:cubicBezTo>
                    <a:pt x="44888" y="1540"/>
                    <a:pt x="45000" y="1540"/>
                    <a:pt x="45149" y="1540"/>
                  </a:cubicBezTo>
                  <a:cubicBezTo>
                    <a:pt x="81209" y="6108"/>
                    <a:pt x="117650" y="10429"/>
                    <a:pt x="154537" y="14532"/>
                  </a:cubicBezTo>
                  <a:cubicBezTo>
                    <a:pt x="155778" y="14690"/>
                    <a:pt x="157023" y="14839"/>
                    <a:pt x="158264" y="14950"/>
                  </a:cubicBezTo>
                  <a:cubicBezTo>
                    <a:pt x="162497" y="15406"/>
                    <a:pt x="166715" y="15895"/>
                    <a:pt x="170934" y="16341"/>
                  </a:cubicBezTo>
                  <a:cubicBezTo>
                    <a:pt x="171548" y="16425"/>
                    <a:pt x="172152" y="16462"/>
                    <a:pt x="172742" y="16537"/>
                  </a:cubicBezTo>
                  <a:cubicBezTo>
                    <a:pt x="173662" y="16648"/>
                    <a:pt x="174521" y="16723"/>
                    <a:pt x="175432" y="16834"/>
                  </a:cubicBezTo>
                  <a:cubicBezTo>
                    <a:pt x="179651" y="17290"/>
                    <a:pt x="183884" y="17746"/>
                    <a:pt x="188102" y="18197"/>
                  </a:cubicBezTo>
                  <a:cubicBezTo>
                    <a:pt x="188260" y="18197"/>
                    <a:pt x="188358" y="18234"/>
                    <a:pt x="188483" y="18234"/>
                  </a:cubicBezTo>
                  <a:lnTo>
                    <a:pt x="188483" y="18225"/>
                  </a:lnTo>
                  <a:cubicBezTo>
                    <a:pt x="195002" y="18927"/>
                    <a:pt x="201530" y="19602"/>
                    <a:pt x="208100" y="20267"/>
                  </a:cubicBezTo>
                  <a:cubicBezTo>
                    <a:pt x="238097" y="23384"/>
                    <a:pt x="268340" y="26342"/>
                    <a:pt x="298820" y="29142"/>
                  </a:cubicBezTo>
                  <a:cubicBezTo>
                    <a:pt x="299382" y="29203"/>
                    <a:pt x="299963" y="29254"/>
                    <a:pt x="300530" y="29301"/>
                  </a:cubicBezTo>
                  <a:cubicBezTo>
                    <a:pt x="305190" y="29724"/>
                    <a:pt x="309865" y="30152"/>
                    <a:pt x="314539" y="30571"/>
                  </a:cubicBezTo>
                  <a:cubicBezTo>
                    <a:pt x="315189" y="30631"/>
                    <a:pt x="315816" y="30691"/>
                    <a:pt x="316430" y="30743"/>
                  </a:cubicBezTo>
                  <a:cubicBezTo>
                    <a:pt x="318655" y="30938"/>
                    <a:pt x="320872" y="31138"/>
                    <a:pt x="323083" y="31333"/>
                  </a:cubicBezTo>
                  <a:cubicBezTo>
                    <a:pt x="324891" y="31501"/>
                    <a:pt x="326703" y="31659"/>
                    <a:pt x="328510" y="31813"/>
                  </a:cubicBezTo>
                  <a:cubicBezTo>
                    <a:pt x="329519" y="31901"/>
                    <a:pt x="330536" y="31994"/>
                    <a:pt x="331549" y="32082"/>
                  </a:cubicBezTo>
                  <a:cubicBezTo>
                    <a:pt x="331582" y="32087"/>
                    <a:pt x="331619" y="32087"/>
                    <a:pt x="331656" y="32092"/>
                  </a:cubicBezTo>
                  <a:cubicBezTo>
                    <a:pt x="334992" y="32380"/>
                    <a:pt x="338323" y="32673"/>
                    <a:pt x="341646" y="32961"/>
                  </a:cubicBezTo>
                  <a:cubicBezTo>
                    <a:pt x="352318" y="33878"/>
                    <a:pt x="363009" y="34780"/>
                    <a:pt x="373747" y="35659"/>
                  </a:cubicBezTo>
                  <a:cubicBezTo>
                    <a:pt x="442978" y="41372"/>
                    <a:pt x="513281" y="46284"/>
                    <a:pt x="584528" y="50391"/>
                  </a:cubicBezTo>
                  <a:lnTo>
                    <a:pt x="584528" y="50405"/>
                  </a:lnTo>
                  <a:cubicBezTo>
                    <a:pt x="584663" y="50405"/>
                    <a:pt x="584789" y="50410"/>
                    <a:pt x="584909" y="50414"/>
                  </a:cubicBezTo>
                  <a:cubicBezTo>
                    <a:pt x="585207" y="50428"/>
                    <a:pt x="585499" y="50447"/>
                    <a:pt x="585783" y="50466"/>
                  </a:cubicBezTo>
                  <a:cubicBezTo>
                    <a:pt x="586066" y="50484"/>
                    <a:pt x="586350" y="50507"/>
                    <a:pt x="586633" y="50521"/>
                  </a:cubicBezTo>
                  <a:cubicBezTo>
                    <a:pt x="587098" y="50554"/>
                    <a:pt x="587590" y="50587"/>
                    <a:pt x="588060" y="50596"/>
                  </a:cubicBezTo>
                  <a:cubicBezTo>
                    <a:pt x="588970" y="50647"/>
                    <a:pt x="589853" y="50698"/>
                    <a:pt x="590764" y="50749"/>
                  </a:cubicBezTo>
                  <a:cubicBezTo>
                    <a:pt x="592808" y="50870"/>
                    <a:pt x="594848" y="50982"/>
                    <a:pt x="596902" y="51094"/>
                  </a:cubicBezTo>
                  <a:cubicBezTo>
                    <a:pt x="598388" y="51177"/>
                    <a:pt x="599880" y="51261"/>
                    <a:pt x="601381" y="51345"/>
                  </a:cubicBezTo>
                  <a:cubicBezTo>
                    <a:pt x="602705" y="51442"/>
                    <a:pt x="604062" y="51508"/>
                    <a:pt x="605414" y="51577"/>
                  </a:cubicBezTo>
                  <a:cubicBezTo>
                    <a:pt x="606952" y="51656"/>
                    <a:pt x="608490" y="51740"/>
                    <a:pt x="610014" y="51824"/>
                  </a:cubicBezTo>
                  <a:cubicBezTo>
                    <a:pt x="612741" y="51973"/>
                    <a:pt x="615487" y="52122"/>
                    <a:pt x="618228" y="52270"/>
                  </a:cubicBezTo>
                  <a:cubicBezTo>
                    <a:pt x="618289" y="52280"/>
                    <a:pt x="618377" y="52294"/>
                    <a:pt x="618461" y="52294"/>
                  </a:cubicBezTo>
                  <a:lnTo>
                    <a:pt x="618461" y="52284"/>
                  </a:lnTo>
                  <a:cubicBezTo>
                    <a:pt x="641660" y="53531"/>
                    <a:pt x="664929" y="54694"/>
                    <a:pt x="688286" y="55768"/>
                  </a:cubicBezTo>
                  <a:lnTo>
                    <a:pt x="654265" y="129743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9" name="Freeform: Shape 430">
              <a:extLst>
                <a:ext uri="{FF2B5EF4-FFF2-40B4-BE49-F238E27FC236}">
                  <a16:creationId xmlns:a16="http://schemas.microsoft.com/office/drawing/2014/main" id="{3E2CF96F-B425-1AC6-3068-2C6835595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900" y="3593005"/>
              <a:ext cx="282350" cy="142260"/>
            </a:xfrm>
            <a:custGeom>
              <a:avLst/>
              <a:gdLst>
                <a:gd name="T0" fmla="*/ 214214 w 434660"/>
                <a:gd name="T1" fmla="*/ 47920 h 81180"/>
                <a:gd name="T2" fmla="*/ 0 w 434660"/>
                <a:gd name="T3" fmla="*/ 43914 h 81180"/>
                <a:gd name="T4" fmla="*/ 20173 w 434660"/>
                <a:gd name="T5" fmla="*/ 0 h 81180"/>
                <a:gd name="T6" fmla="*/ 67054 w 434660"/>
                <a:gd name="T7" fmla="*/ 1431 h 81180"/>
                <a:gd name="T8" fmla="*/ 68354 w 434660"/>
                <a:gd name="T9" fmla="*/ 1472 h 81180"/>
                <a:gd name="T10" fmla="*/ 75836 w 434660"/>
                <a:gd name="T11" fmla="*/ 1672 h 81180"/>
                <a:gd name="T12" fmla="*/ 76900 w 434660"/>
                <a:gd name="T13" fmla="*/ 1681 h 81180"/>
                <a:gd name="T14" fmla="*/ 151033 w 434660"/>
                <a:gd name="T15" fmla="*/ 2993 h 81180"/>
                <a:gd name="T16" fmla="*/ 152352 w 434660"/>
                <a:gd name="T17" fmla="*/ 3009 h 81180"/>
                <a:gd name="T18" fmla="*/ 156779 w 434660"/>
                <a:gd name="T19" fmla="*/ 3056 h 81180"/>
                <a:gd name="T20" fmla="*/ 160435 w 434660"/>
                <a:gd name="T21" fmla="*/ 3097 h 81180"/>
                <a:gd name="T22" fmla="*/ 161406 w 434660"/>
                <a:gd name="T23" fmla="*/ 3100 h 81180"/>
                <a:gd name="T24" fmla="*/ 162616 w 434660"/>
                <a:gd name="T25" fmla="*/ 3111 h 81180"/>
                <a:gd name="T26" fmla="*/ 163090 w 434660"/>
                <a:gd name="T27" fmla="*/ 3122 h 81180"/>
                <a:gd name="T28" fmla="*/ 170570 w 434660"/>
                <a:gd name="T29" fmla="*/ 3188 h 81180"/>
                <a:gd name="T30" fmla="*/ 170789 w 434660"/>
                <a:gd name="T31" fmla="*/ 3188 h 81180"/>
                <a:gd name="T32" fmla="*/ 170789 w 434660"/>
                <a:gd name="T33" fmla="*/ 3180 h 81180"/>
                <a:gd name="T34" fmla="*/ 214214 w 434660"/>
                <a:gd name="T35" fmla="*/ 3342 h 81180"/>
                <a:gd name="T36" fmla="*/ 252942 w 434660"/>
                <a:gd name="T37" fmla="*/ 3215 h 81180"/>
                <a:gd name="T38" fmla="*/ 255180 w 434660"/>
                <a:gd name="T39" fmla="*/ 3210 h 81180"/>
                <a:gd name="T40" fmla="*/ 255223 w 434660"/>
                <a:gd name="T41" fmla="*/ 3196 h 81180"/>
                <a:gd name="T42" fmla="*/ 255333 w 434660"/>
                <a:gd name="T43" fmla="*/ 3196 h 81180"/>
                <a:gd name="T44" fmla="*/ 255396 w 434660"/>
                <a:gd name="T45" fmla="*/ 3210 h 81180"/>
                <a:gd name="T46" fmla="*/ 255396 w 434660"/>
                <a:gd name="T47" fmla="*/ 3196 h 81180"/>
                <a:gd name="T48" fmla="*/ 256579 w 434660"/>
                <a:gd name="T49" fmla="*/ 3188 h 81180"/>
                <a:gd name="T50" fmla="*/ 236052 w 434660"/>
                <a:gd name="T51" fmla="*/ 47879 h 81180"/>
                <a:gd name="T52" fmla="*/ 214214 w 434660"/>
                <a:gd name="T53" fmla="*/ 47920 h 811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34660" h="81180">
                  <a:moveTo>
                    <a:pt x="362893" y="81180"/>
                  </a:moveTo>
                  <a:cubicBezTo>
                    <a:pt x="239537" y="81180"/>
                    <a:pt x="118398" y="78845"/>
                    <a:pt x="0" y="74394"/>
                  </a:cubicBezTo>
                  <a:lnTo>
                    <a:pt x="34174" y="0"/>
                  </a:lnTo>
                  <a:cubicBezTo>
                    <a:pt x="60556" y="921"/>
                    <a:pt x="87031" y="1730"/>
                    <a:pt x="113594" y="2424"/>
                  </a:cubicBezTo>
                  <a:cubicBezTo>
                    <a:pt x="114333" y="2447"/>
                    <a:pt x="115057" y="2470"/>
                    <a:pt x="115796" y="2493"/>
                  </a:cubicBezTo>
                  <a:cubicBezTo>
                    <a:pt x="120015" y="2605"/>
                    <a:pt x="124252" y="2721"/>
                    <a:pt x="128471" y="2833"/>
                  </a:cubicBezTo>
                  <a:cubicBezTo>
                    <a:pt x="129057" y="2833"/>
                    <a:pt x="129670" y="2837"/>
                    <a:pt x="130274" y="2847"/>
                  </a:cubicBezTo>
                  <a:cubicBezTo>
                    <a:pt x="171947" y="3866"/>
                    <a:pt x="213820" y="4605"/>
                    <a:pt x="255860" y="5070"/>
                  </a:cubicBezTo>
                  <a:cubicBezTo>
                    <a:pt x="256604" y="5089"/>
                    <a:pt x="257342" y="5094"/>
                    <a:pt x="258095" y="5098"/>
                  </a:cubicBezTo>
                  <a:cubicBezTo>
                    <a:pt x="260590" y="5126"/>
                    <a:pt x="263085" y="5149"/>
                    <a:pt x="265594" y="5177"/>
                  </a:cubicBezTo>
                  <a:cubicBezTo>
                    <a:pt x="267657" y="5205"/>
                    <a:pt x="269725" y="5233"/>
                    <a:pt x="271788" y="5247"/>
                  </a:cubicBezTo>
                  <a:cubicBezTo>
                    <a:pt x="272341" y="5247"/>
                    <a:pt x="272894" y="5247"/>
                    <a:pt x="273433" y="5252"/>
                  </a:cubicBezTo>
                  <a:cubicBezTo>
                    <a:pt x="274125" y="5256"/>
                    <a:pt x="274803" y="5266"/>
                    <a:pt x="275482" y="5270"/>
                  </a:cubicBezTo>
                  <a:cubicBezTo>
                    <a:pt x="275746" y="5275"/>
                    <a:pt x="276021" y="5280"/>
                    <a:pt x="276285" y="5289"/>
                  </a:cubicBezTo>
                  <a:cubicBezTo>
                    <a:pt x="280504" y="5326"/>
                    <a:pt x="284723" y="5363"/>
                    <a:pt x="288956" y="5401"/>
                  </a:cubicBezTo>
                  <a:lnTo>
                    <a:pt x="289328" y="5401"/>
                  </a:lnTo>
                  <a:lnTo>
                    <a:pt x="289328" y="5387"/>
                  </a:lnTo>
                  <a:cubicBezTo>
                    <a:pt x="313800" y="5573"/>
                    <a:pt x="338333" y="5661"/>
                    <a:pt x="362893" y="5661"/>
                  </a:cubicBezTo>
                  <a:cubicBezTo>
                    <a:pt x="384810" y="5661"/>
                    <a:pt x="406676" y="5601"/>
                    <a:pt x="428500" y="5447"/>
                  </a:cubicBezTo>
                  <a:cubicBezTo>
                    <a:pt x="429763" y="5442"/>
                    <a:pt x="431027" y="5438"/>
                    <a:pt x="432291" y="5438"/>
                  </a:cubicBezTo>
                  <a:cubicBezTo>
                    <a:pt x="432305" y="5428"/>
                    <a:pt x="432333" y="5424"/>
                    <a:pt x="432365" y="5414"/>
                  </a:cubicBezTo>
                  <a:cubicBezTo>
                    <a:pt x="432426" y="5414"/>
                    <a:pt x="432491" y="5414"/>
                    <a:pt x="432551" y="5414"/>
                  </a:cubicBezTo>
                  <a:cubicBezTo>
                    <a:pt x="432598" y="5419"/>
                    <a:pt x="432626" y="5428"/>
                    <a:pt x="432658" y="5438"/>
                  </a:cubicBezTo>
                  <a:lnTo>
                    <a:pt x="432658" y="5414"/>
                  </a:lnTo>
                  <a:cubicBezTo>
                    <a:pt x="433322" y="5410"/>
                    <a:pt x="433996" y="5405"/>
                    <a:pt x="434661" y="5401"/>
                  </a:cubicBezTo>
                  <a:lnTo>
                    <a:pt x="399887" y="81111"/>
                  </a:lnTo>
                  <a:cubicBezTo>
                    <a:pt x="387551" y="81143"/>
                    <a:pt x="375262" y="81180"/>
                    <a:pt x="362893" y="8118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0" name="Freeform: Shape 431">
              <a:extLst>
                <a:ext uri="{FF2B5EF4-FFF2-40B4-BE49-F238E27FC236}">
                  <a16:creationId xmlns:a16="http://schemas.microsoft.com/office/drawing/2014/main" id="{BA7564E2-4746-0491-7BBE-183DE9330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387" y="3593732"/>
              <a:ext cx="118002" cy="139882"/>
            </a:xfrm>
            <a:custGeom>
              <a:avLst/>
              <a:gdLst>
                <a:gd name="T0" fmla="*/ 0 w 181658"/>
                <a:gd name="T1" fmla="*/ 47119 h 79822"/>
                <a:gd name="T2" fmla="*/ 20625 w 181658"/>
                <a:gd name="T3" fmla="*/ 2205 h 79822"/>
                <a:gd name="T4" fmla="*/ 20644 w 181658"/>
                <a:gd name="T5" fmla="*/ 2205 h 79822"/>
                <a:gd name="T6" fmla="*/ 26991 w 181658"/>
                <a:gd name="T7" fmla="*/ 2090 h 79822"/>
                <a:gd name="T8" fmla="*/ 27490 w 181658"/>
                <a:gd name="T9" fmla="*/ 2081 h 79822"/>
                <a:gd name="T10" fmla="*/ 30463 w 181658"/>
                <a:gd name="T11" fmla="*/ 2024 h 79822"/>
                <a:gd name="T12" fmla="*/ 35022 w 181658"/>
                <a:gd name="T13" fmla="*/ 1933 h 79822"/>
                <a:gd name="T14" fmla="*/ 35899 w 181658"/>
                <a:gd name="T15" fmla="*/ 1917 h 79822"/>
                <a:gd name="T16" fmla="*/ 38346 w 181658"/>
                <a:gd name="T17" fmla="*/ 1872 h 79822"/>
                <a:gd name="T18" fmla="*/ 45828 w 181658"/>
                <a:gd name="T19" fmla="*/ 1716 h 79822"/>
                <a:gd name="T20" fmla="*/ 46017 w 181658"/>
                <a:gd name="T21" fmla="*/ 1699 h 79822"/>
                <a:gd name="T22" fmla="*/ 107232 w 181658"/>
                <a:gd name="T23" fmla="*/ 0 h 79822"/>
                <a:gd name="T24" fmla="*/ 86439 w 181658"/>
                <a:gd name="T25" fmla="*/ 45271 h 79822"/>
                <a:gd name="T26" fmla="*/ 0 w 181658"/>
                <a:gd name="T27" fmla="*/ 47119 h 798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1658" h="79822">
                  <a:moveTo>
                    <a:pt x="0" y="79822"/>
                  </a:moveTo>
                  <a:lnTo>
                    <a:pt x="34940" y="3735"/>
                  </a:lnTo>
                  <a:lnTo>
                    <a:pt x="34973" y="3735"/>
                  </a:lnTo>
                  <a:cubicBezTo>
                    <a:pt x="38555" y="3675"/>
                    <a:pt x="42138" y="3610"/>
                    <a:pt x="45725" y="3540"/>
                  </a:cubicBezTo>
                  <a:cubicBezTo>
                    <a:pt x="45994" y="3535"/>
                    <a:pt x="46282" y="3531"/>
                    <a:pt x="46570" y="3526"/>
                  </a:cubicBezTo>
                  <a:cubicBezTo>
                    <a:pt x="48243" y="3493"/>
                    <a:pt x="49934" y="3461"/>
                    <a:pt x="51607" y="3428"/>
                  </a:cubicBezTo>
                  <a:cubicBezTo>
                    <a:pt x="54190" y="3391"/>
                    <a:pt x="56760" y="3340"/>
                    <a:pt x="59329" y="3275"/>
                  </a:cubicBezTo>
                  <a:cubicBezTo>
                    <a:pt x="59836" y="3265"/>
                    <a:pt x="60328" y="3256"/>
                    <a:pt x="60816" y="3247"/>
                  </a:cubicBezTo>
                  <a:cubicBezTo>
                    <a:pt x="62219" y="3238"/>
                    <a:pt x="63571" y="3205"/>
                    <a:pt x="64961" y="3172"/>
                  </a:cubicBezTo>
                  <a:cubicBezTo>
                    <a:pt x="69184" y="3093"/>
                    <a:pt x="73412" y="2982"/>
                    <a:pt x="77636" y="2907"/>
                  </a:cubicBezTo>
                  <a:cubicBezTo>
                    <a:pt x="77738" y="2907"/>
                    <a:pt x="77859" y="2907"/>
                    <a:pt x="77956" y="2879"/>
                  </a:cubicBezTo>
                  <a:cubicBezTo>
                    <a:pt x="112678" y="2107"/>
                    <a:pt x="147243" y="1149"/>
                    <a:pt x="181658" y="0"/>
                  </a:cubicBezTo>
                  <a:lnTo>
                    <a:pt x="146434" y="76691"/>
                  </a:lnTo>
                  <a:cubicBezTo>
                    <a:pt x="98038" y="78082"/>
                    <a:pt x="49223" y="79143"/>
                    <a:pt x="0" y="79822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1" name="Freeform: Shape 9">
              <a:extLst>
                <a:ext uri="{FF2B5EF4-FFF2-40B4-BE49-F238E27FC236}">
                  <a16:creationId xmlns:a16="http://schemas.microsoft.com/office/drawing/2014/main" id="{9A603072-1AFA-B3A1-509A-FCAAC7D22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623" y="1564811"/>
              <a:ext cx="3168000" cy="2170458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2" name="Freeform: Shape 428">
              <a:extLst>
                <a:ext uri="{FF2B5EF4-FFF2-40B4-BE49-F238E27FC236}">
                  <a16:creationId xmlns:a16="http://schemas.microsoft.com/office/drawing/2014/main" id="{701B6A47-84F4-80C5-CE2B-C5954FDA2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717" y="1673578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3" name="Freeform: Shape 345">
              <a:extLst>
                <a:ext uri="{FF2B5EF4-FFF2-40B4-BE49-F238E27FC236}">
                  <a16:creationId xmlns:a16="http://schemas.microsoft.com/office/drawing/2014/main" id="{D1AAEA25-9681-28E1-0180-A009799BA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202" y="1673575"/>
              <a:ext cx="3105929" cy="1918502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DBDB78-C729-78A4-033E-3371096FB84B}"/>
              </a:ext>
            </a:extLst>
          </p:cNvPr>
          <p:cNvGrpSpPr>
            <a:grpSpLocks noChangeAspect="1"/>
          </p:cNvGrpSpPr>
          <p:nvPr/>
        </p:nvGrpSpPr>
        <p:grpSpPr>
          <a:xfrm>
            <a:off x="816531" y="677496"/>
            <a:ext cx="1482239" cy="1806080"/>
            <a:chOff x="8170232" y="2047468"/>
            <a:chExt cx="3181391" cy="3426114"/>
          </a:xfrm>
        </p:grpSpPr>
        <p:sp>
          <p:nvSpPr>
            <p:cNvPr id="36" name="Freeform: Shape 345">
              <a:extLst>
                <a:ext uri="{FF2B5EF4-FFF2-40B4-BE49-F238E27FC236}">
                  <a16:creationId xmlns:a16="http://schemas.microsoft.com/office/drawing/2014/main" id="{3ED71DD8-0B55-8B64-955B-D3779FD62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486" y="2412316"/>
              <a:ext cx="2754454" cy="1304119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7" name="Freeform: Shape 345">
              <a:extLst>
                <a:ext uri="{FF2B5EF4-FFF2-40B4-BE49-F238E27FC236}">
                  <a16:creationId xmlns:a16="http://schemas.microsoft.com/office/drawing/2014/main" id="{AD535328-4DEE-79A7-A072-55D87949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4580" y="2857124"/>
              <a:ext cx="2796464" cy="116138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8" name="Freeform: Shape 2">
              <a:extLst>
                <a:ext uri="{FF2B5EF4-FFF2-40B4-BE49-F238E27FC236}">
                  <a16:creationId xmlns:a16="http://schemas.microsoft.com/office/drawing/2014/main" id="{9B1530C7-2EE7-7D98-4A51-2F8AC48D0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47468"/>
              <a:ext cx="3166193" cy="3335751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" name="Freeform: Shape 6">
              <a:extLst>
                <a:ext uri="{FF2B5EF4-FFF2-40B4-BE49-F238E27FC236}">
                  <a16:creationId xmlns:a16="http://schemas.microsoft.com/office/drawing/2014/main" id="{1EE65025-DF55-21E6-CAD1-A8AE1DE6D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7" y="2047470"/>
              <a:ext cx="1796256" cy="3375472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0" name="Freeform: Shape 7">
              <a:extLst>
                <a:ext uri="{FF2B5EF4-FFF2-40B4-BE49-F238E27FC236}">
                  <a16:creationId xmlns:a16="http://schemas.microsoft.com/office/drawing/2014/main" id="{9591DAFF-42EC-EF9A-D69D-96F735F3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3064" y="2047470"/>
              <a:ext cx="1797653" cy="3417371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1" name="Freeform: Shape 8">
              <a:extLst>
                <a:ext uri="{FF2B5EF4-FFF2-40B4-BE49-F238E27FC236}">
                  <a16:creationId xmlns:a16="http://schemas.microsoft.com/office/drawing/2014/main" id="{E509B780-D4F5-54E6-6D6F-368AEC439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2" name="Freeform: Shape 345">
              <a:extLst>
                <a:ext uri="{FF2B5EF4-FFF2-40B4-BE49-F238E27FC236}">
                  <a16:creationId xmlns:a16="http://schemas.microsoft.com/office/drawing/2014/main" id="{BCF4E183-0C08-50B0-0060-CBBE44628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3" name="Freeform: Shape 346">
              <a:extLst>
                <a:ext uri="{FF2B5EF4-FFF2-40B4-BE49-F238E27FC236}">
                  <a16:creationId xmlns:a16="http://schemas.microsoft.com/office/drawing/2014/main" id="{83039F6A-BD91-F4F1-CC57-7262FB12A609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8246" y="5099520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4" name="Freeform: Shape 347">
              <a:extLst>
                <a:ext uri="{FF2B5EF4-FFF2-40B4-BE49-F238E27FC236}">
                  <a16:creationId xmlns:a16="http://schemas.microsoft.com/office/drawing/2014/main" id="{062A48B9-CFF1-F423-6B7F-2BCF1885FB32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5" name="Freeform: Shape 348">
              <a:extLst>
                <a:ext uri="{FF2B5EF4-FFF2-40B4-BE49-F238E27FC236}">
                  <a16:creationId xmlns:a16="http://schemas.microsoft.com/office/drawing/2014/main" id="{1A850218-C516-24E6-5F39-C1CF6C476DF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46" name="Freeform: Shape 9">
              <a:extLst>
                <a:ext uri="{FF2B5EF4-FFF2-40B4-BE49-F238E27FC236}">
                  <a16:creationId xmlns:a16="http://schemas.microsoft.com/office/drawing/2014/main" id="{8C985DD6-686E-A598-7C1F-1B0E163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3623" y="2047470"/>
              <a:ext cx="3168000" cy="1687801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7" name="Freeform: Shape 428">
              <a:extLst>
                <a:ext uri="{FF2B5EF4-FFF2-40B4-BE49-F238E27FC236}">
                  <a16:creationId xmlns:a16="http://schemas.microsoft.com/office/drawing/2014/main" id="{79B9BA46-0A93-35DC-0403-D6FE9512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631" y="2145715"/>
              <a:ext cx="3071498" cy="1043682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8" name="Freeform: Shape 345">
              <a:extLst>
                <a:ext uri="{FF2B5EF4-FFF2-40B4-BE49-F238E27FC236}">
                  <a16:creationId xmlns:a16="http://schemas.microsoft.com/office/drawing/2014/main" id="{6E35BD54-33F9-3E08-E8A7-9A29BDAE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232" y="2145715"/>
              <a:ext cx="3105930" cy="1544614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36F775-6203-9BFA-9075-E5018C12FCAF}"/>
              </a:ext>
            </a:extLst>
          </p:cNvPr>
          <p:cNvGrpSpPr>
            <a:grpSpLocks noChangeAspect="1"/>
          </p:cNvGrpSpPr>
          <p:nvPr/>
        </p:nvGrpSpPr>
        <p:grpSpPr>
          <a:xfrm>
            <a:off x="5519082" y="223529"/>
            <a:ext cx="2596924" cy="3122271"/>
            <a:chOff x="8184524" y="2086545"/>
            <a:chExt cx="3187435" cy="3387037"/>
          </a:xfrm>
        </p:grpSpPr>
        <p:sp>
          <p:nvSpPr>
            <p:cNvPr id="50" name="Freeform: Shape 345">
              <a:extLst>
                <a:ext uri="{FF2B5EF4-FFF2-40B4-BE49-F238E27FC236}">
                  <a16:creationId xmlns:a16="http://schemas.microsoft.com/office/drawing/2014/main" id="{6012AE62-995C-059D-3E93-00732264A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1" name="Freeform: Shape 345">
              <a:extLst>
                <a:ext uri="{FF2B5EF4-FFF2-40B4-BE49-F238E27FC236}">
                  <a16:creationId xmlns:a16="http://schemas.microsoft.com/office/drawing/2014/main" id="{65C2B92A-0CA1-F97B-1A1F-2201EF2B5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244" y="2787647"/>
              <a:ext cx="2796464" cy="1161379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2" name="Freeform: Shape 2">
              <a:extLst>
                <a:ext uri="{FF2B5EF4-FFF2-40B4-BE49-F238E27FC236}">
                  <a16:creationId xmlns:a16="http://schemas.microsoft.com/office/drawing/2014/main" id="{75993660-2584-0374-D4E4-8D2E76F2B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3" name="Freeform: Shape 6">
              <a:extLst>
                <a:ext uri="{FF2B5EF4-FFF2-40B4-BE49-F238E27FC236}">
                  <a16:creationId xmlns:a16="http://schemas.microsoft.com/office/drawing/2014/main" id="{15CA97A7-43D7-30FC-41DD-7A64E0207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EF649E7D-F4EB-52F9-A5CE-C988E01ED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5" name="Freeform: Shape 8">
              <a:extLst>
                <a:ext uri="{FF2B5EF4-FFF2-40B4-BE49-F238E27FC236}">
                  <a16:creationId xmlns:a16="http://schemas.microsoft.com/office/drawing/2014/main" id="{4CC40BD1-F6BA-AEB0-8E27-695704E81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6" name="Freeform: Shape 345">
              <a:extLst>
                <a:ext uri="{FF2B5EF4-FFF2-40B4-BE49-F238E27FC236}">
                  <a16:creationId xmlns:a16="http://schemas.microsoft.com/office/drawing/2014/main" id="{63A2D995-5EAA-0CA2-631A-B3CAB9845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7" name="Freeform: Shape 346">
              <a:extLst>
                <a:ext uri="{FF2B5EF4-FFF2-40B4-BE49-F238E27FC236}">
                  <a16:creationId xmlns:a16="http://schemas.microsoft.com/office/drawing/2014/main" id="{EB30BDD2-E75E-8AAC-EC4D-CAAE7A3B285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8" name="Freeform: Shape 347">
              <a:extLst>
                <a:ext uri="{FF2B5EF4-FFF2-40B4-BE49-F238E27FC236}">
                  <a16:creationId xmlns:a16="http://schemas.microsoft.com/office/drawing/2014/main" id="{DA9539E8-419A-D84A-18FE-7D12E3E70B26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9" name="Freeform: Shape 348">
              <a:extLst>
                <a:ext uri="{FF2B5EF4-FFF2-40B4-BE49-F238E27FC236}">
                  <a16:creationId xmlns:a16="http://schemas.microsoft.com/office/drawing/2014/main" id="{2FFEF9C9-6B83-7001-C710-0D602C94ADC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0" name="Freeform: Shape 9">
              <a:extLst>
                <a:ext uri="{FF2B5EF4-FFF2-40B4-BE49-F238E27FC236}">
                  <a16:creationId xmlns:a16="http://schemas.microsoft.com/office/drawing/2014/main" id="{67E48953-83E4-5221-43D1-81620079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1" name="Freeform: Shape 428">
              <a:extLst>
                <a:ext uri="{FF2B5EF4-FFF2-40B4-BE49-F238E27FC236}">
                  <a16:creationId xmlns:a16="http://schemas.microsoft.com/office/drawing/2014/main" id="{82C743A7-BB3D-682A-ABB2-88F2490C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C0A738-C294-6694-A2EC-549EB7CEC3CF}"/>
              </a:ext>
            </a:extLst>
          </p:cNvPr>
          <p:cNvGrpSpPr/>
          <p:nvPr/>
        </p:nvGrpSpPr>
        <p:grpSpPr>
          <a:xfrm>
            <a:off x="5561606" y="291668"/>
            <a:ext cx="2552187" cy="2018397"/>
            <a:chOff x="2981093" y="2576350"/>
            <a:chExt cx="3092927" cy="2758317"/>
          </a:xfrm>
        </p:grpSpPr>
        <p:sp>
          <p:nvSpPr>
            <p:cNvPr id="64" name="Freeform: Shape 428">
              <a:extLst>
                <a:ext uri="{FF2B5EF4-FFF2-40B4-BE49-F238E27FC236}">
                  <a16:creationId xmlns:a16="http://schemas.microsoft.com/office/drawing/2014/main" id="{66BD538A-5A4A-4102-9ABB-DD21FC954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93" y="2576350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5" name="Freeform: Shape 428">
              <a:extLst>
                <a:ext uri="{FF2B5EF4-FFF2-40B4-BE49-F238E27FC236}">
                  <a16:creationId xmlns:a16="http://schemas.microsoft.com/office/drawing/2014/main" id="{02449E15-9989-7ACA-3392-CA98CEC7D17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04024" y="3923722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6081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7BC0C198-204B-9C22-D296-0D638C70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844" y="2757971"/>
            <a:ext cx="434176" cy="33021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5665F770-1CE5-09DB-C88B-2B881A76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6799" y="2487892"/>
            <a:ext cx="362700" cy="253418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7CE6DEA8-F108-BC3F-B398-82190A288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912" y="2655070"/>
            <a:ext cx="375695" cy="324303"/>
          </a:xfrm>
          <a:prstGeom prst="rect">
            <a:avLst/>
          </a:prstGeom>
        </p:spPr>
      </p:pic>
      <p:pic>
        <p:nvPicPr>
          <p:cNvPr id="7179" name="Picture 11">
            <a:extLst>
              <a:ext uri="{FF2B5EF4-FFF2-40B4-BE49-F238E27FC236}">
                <a16:creationId xmlns:a16="http://schemas.microsoft.com/office/drawing/2014/main" id="{53F37670-996E-E781-8640-DC53C626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3683876"/>
            <a:ext cx="521011" cy="3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1C7A1AB2-FF08-1DD0-3798-ACA80F2A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99" y="2892494"/>
            <a:ext cx="625568" cy="37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>
            <a:extLst>
              <a:ext uri="{FF2B5EF4-FFF2-40B4-BE49-F238E27FC236}">
                <a16:creationId xmlns:a16="http://schemas.microsoft.com/office/drawing/2014/main" id="{3791C805-5BF0-C005-2C4F-281BE868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976" y="3090941"/>
            <a:ext cx="435948" cy="33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92E14C33-9BB8-7835-923B-21B687CA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527328"/>
            <a:ext cx="786833" cy="65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63B5E937-E4BB-6245-1437-BBEE6DC5BB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5743" y="4139719"/>
            <a:ext cx="375695" cy="423543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D8481DF7-2889-2945-3B47-8CE4C7832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43063" y="2094968"/>
            <a:ext cx="356201" cy="518057"/>
          </a:xfrm>
          <a:prstGeom prst="rect">
            <a:avLst/>
          </a:prstGeo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34A4401D-2807-9045-AEFD-C371977A6F2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46226" y="3409419"/>
            <a:ext cx="445400" cy="467256"/>
          </a:xfrm>
          <a:prstGeom prst="rect">
            <a:avLst/>
          </a:prstGeom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D6DB554C-15DE-1AB1-2535-2F241B3BA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62" y="3954070"/>
            <a:ext cx="463712" cy="32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7" name="Picture 19">
            <a:extLst>
              <a:ext uri="{FF2B5EF4-FFF2-40B4-BE49-F238E27FC236}">
                <a16:creationId xmlns:a16="http://schemas.microsoft.com/office/drawing/2014/main" id="{8C60BF14-C2E1-0D57-5900-4BBB8208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07" y="3966344"/>
            <a:ext cx="368016" cy="38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E20AD9B3-E031-1450-CC73-234E12418D9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74762" y="2253464"/>
            <a:ext cx="400505" cy="300674"/>
          </a:xfrm>
          <a:prstGeom prst="rect">
            <a:avLst/>
          </a:prstGeom>
        </p:spPr>
      </p:pic>
      <p:pic>
        <p:nvPicPr>
          <p:cNvPr id="23" name="Picture 21">
            <a:extLst>
              <a:ext uri="{FF2B5EF4-FFF2-40B4-BE49-F238E27FC236}">
                <a16:creationId xmlns:a16="http://schemas.microsoft.com/office/drawing/2014/main" id="{E6B43D93-A482-1C3E-BBCE-622F92892DE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004757" y="4126385"/>
            <a:ext cx="416454" cy="361518"/>
          </a:xfrm>
          <a:prstGeom prst="rect">
            <a:avLst/>
          </a:prstGeom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E9B2C02C-583A-5ABC-A552-3814F552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7" y="2026405"/>
            <a:ext cx="514513" cy="34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1" name="Picture 23">
            <a:extLst>
              <a:ext uri="{FF2B5EF4-FFF2-40B4-BE49-F238E27FC236}">
                <a16:creationId xmlns:a16="http://schemas.microsoft.com/office/drawing/2014/main" id="{FE5A7CE1-9760-86FE-7950-4AA2F102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04321"/>
            <a:ext cx="600167" cy="47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9B959C49-99C2-D85D-1D29-46C4F40F9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043187"/>
            <a:ext cx="480843" cy="4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25">
            <a:extLst>
              <a:ext uri="{FF2B5EF4-FFF2-40B4-BE49-F238E27FC236}">
                <a16:creationId xmlns:a16="http://schemas.microsoft.com/office/drawing/2014/main" id="{234B1AD2-908F-5E3C-2B99-EDC6AD81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82" y="4272648"/>
            <a:ext cx="265232" cy="41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13416D6D-47F6-E281-3FDA-1A289A7C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64" y="3743720"/>
            <a:ext cx="310717" cy="47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7">
            <a:extLst>
              <a:ext uri="{FF2B5EF4-FFF2-40B4-BE49-F238E27FC236}">
                <a16:creationId xmlns:a16="http://schemas.microsoft.com/office/drawing/2014/main" id="{ECA6813A-CA2B-EC9A-D8AA-690A3E8B964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37175" y="2260408"/>
            <a:ext cx="445400" cy="466666"/>
          </a:xfrm>
          <a:prstGeom prst="rect">
            <a:avLst/>
          </a:prstGeom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915EECCC-99D0-E1FD-D7CB-F2CB7088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37" y="3084537"/>
            <a:ext cx="787424" cy="65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9">
            <a:extLst>
              <a:ext uri="{FF2B5EF4-FFF2-40B4-BE49-F238E27FC236}">
                <a16:creationId xmlns:a16="http://schemas.microsoft.com/office/drawing/2014/main" id="{C0FEE98E-AA8A-DFA2-BF32-C970D2F31B8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2560182" y="2239509"/>
            <a:ext cx="855357" cy="340843"/>
          </a:xfrm>
          <a:prstGeom prst="rect">
            <a:avLst/>
          </a:prstGeom>
        </p:spPr>
      </p:pic>
      <p:pic>
        <p:nvPicPr>
          <p:cNvPr id="32" name="Picture 30">
            <a:extLst>
              <a:ext uri="{FF2B5EF4-FFF2-40B4-BE49-F238E27FC236}">
                <a16:creationId xmlns:a16="http://schemas.microsoft.com/office/drawing/2014/main" id="{7DE33098-ACC3-5567-AD51-1EFEC82D8C6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426186" y="2235381"/>
            <a:ext cx="416455" cy="361518"/>
          </a:xfrm>
          <a:prstGeom prst="rect">
            <a:avLst/>
          </a:prstGeom>
        </p:spPr>
      </p:pic>
      <p:pic>
        <p:nvPicPr>
          <p:cNvPr id="33" name="Picture 31">
            <a:extLst>
              <a:ext uri="{FF2B5EF4-FFF2-40B4-BE49-F238E27FC236}">
                <a16:creationId xmlns:a16="http://schemas.microsoft.com/office/drawing/2014/main" id="{479CD37A-DF98-A21E-D1D5-3D871D1275AC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2714390" y="4323435"/>
            <a:ext cx="855357" cy="341434"/>
          </a:xfrm>
          <a:prstGeom prst="rect">
            <a:avLst/>
          </a:prstGeom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D84F7A3C-460E-AC80-3EB2-EDADAC03173A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911711" y="3680419"/>
            <a:ext cx="552319" cy="478480"/>
          </a:xfrm>
          <a:prstGeom prst="rect">
            <a:avLst/>
          </a:prstGeom>
        </p:spPr>
      </p:pic>
      <p:pic>
        <p:nvPicPr>
          <p:cNvPr id="7201" name="Picture 33">
            <a:extLst>
              <a:ext uri="{FF2B5EF4-FFF2-40B4-BE49-F238E27FC236}">
                <a16:creationId xmlns:a16="http://schemas.microsoft.com/office/drawing/2014/main" id="{D01D6556-6264-AE16-3B0E-7148964C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24" y="2859915"/>
            <a:ext cx="656876" cy="29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FA3E1626-CEFE-A2EC-98CE-EA88350B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5" y="3202976"/>
            <a:ext cx="674597" cy="41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3" name="Picture 35">
            <a:extLst>
              <a:ext uri="{FF2B5EF4-FFF2-40B4-BE49-F238E27FC236}">
                <a16:creationId xmlns:a16="http://schemas.microsoft.com/office/drawing/2014/main" id="{426BDCDD-D5B4-C17C-B5E7-EAF827F1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4195084"/>
            <a:ext cx="600167" cy="47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4" name="Picture 36">
            <a:extLst>
              <a:ext uri="{FF2B5EF4-FFF2-40B4-BE49-F238E27FC236}">
                <a16:creationId xmlns:a16="http://schemas.microsoft.com/office/drawing/2014/main" id="{20053B09-C374-474D-BD68-3CE1D059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2" y="2502738"/>
            <a:ext cx="414683" cy="37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5" name="Picture 37">
            <a:extLst>
              <a:ext uri="{FF2B5EF4-FFF2-40B4-BE49-F238E27FC236}">
                <a16:creationId xmlns:a16="http://schemas.microsoft.com/office/drawing/2014/main" id="{C49819B4-603F-30F4-2552-8BA00A9F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61" y="4439682"/>
            <a:ext cx="342615" cy="33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6" name="Picture 38">
            <a:extLst>
              <a:ext uri="{FF2B5EF4-FFF2-40B4-BE49-F238E27FC236}">
                <a16:creationId xmlns:a16="http://schemas.microsoft.com/office/drawing/2014/main" id="{C6A20EA8-A879-C416-2C7E-7CE51B83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8"/>
          <a:stretch>
            <a:fillRect/>
          </a:stretch>
        </p:blipFill>
        <p:spPr bwMode="auto">
          <a:xfrm>
            <a:off x="2430823" y="3413273"/>
            <a:ext cx="524556" cy="27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7" name="Picture 39">
            <a:extLst>
              <a:ext uri="{FF2B5EF4-FFF2-40B4-BE49-F238E27FC236}">
                <a16:creationId xmlns:a16="http://schemas.microsoft.com/office/drawing/2014/main" id="{EEFB37F8-C6D0-BB55-2952-DC24835B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9" y="2380139"/>
            <a:ext cx="327257" cy="32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8" name="Picture 40">
            <a:extLst>
              <a:ext uri="{FF2B5EF4-FFF2-40B4-BE49-F238E27FC236}">
                <a16:creationId xmlns:a16="http://schemas.microsoft.com/office/drawing/2014/main" id="{0CEEC4F4-3853-E8E2-AF38-B5253C40A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61" y="4169968"/>
            <a:ext cx="460168" cy="41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9" name="Picture 41">
            <a:extLst>
              <a:ext uri="{FF2B5EF4-FFF2-40B4-BE49-F238E27FC236}">
                <a16:creationId xmlns:a16="http://schemas.microsoft.com/office/drawing/2014/main" id="{BEC3865A-C1D8-1C13-6BA2-4FB3EA31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" y="1891871"/>
            <a:ext cx="430632" cy="42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1" name="Picture 44">
            <a:extLst>
              <a:ext uri="{FF2B5EF4-FFF2-40B4-BE49-F238E27FC236}">
                <a16:creationId xmlns:a16="http://schemas.microsoft.com/office/drawing/2014/main" id="{2DD41114-D7D1-EA71-743C-C7A98488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58" y="3233482"/>
            <a:ext cx="611982" cy="41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2" name="Picture 45">
            <a:extLst>
              <a:ext uri="{FF2B5EF4-FFF2-40B4-BE49-F238E27FC236}">
                <a16:creationId xmlns:a16="http://schemas.microsoft.com/office/drawing/2014/main" id="{4D2462EC-ACBE-22D2-56AA-0CEDC2F9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6" y="3522514"/>
            <a:ext cx="310717" cy="24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3" name="Picture 46">
            <a:extLst>
              <a:ext uri="{FF2B5EF4-FFF2-40B4-BE49-F238E27FC236}">
                <a16:creationId xmlns:a16="http://schemas.microsoft.com/office/drawing/2014/main" id="{64963077-FC58-7251-AA99-E92589C5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536382"/>
            <a:ext cx="361518" cy="4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47">
            <a:extLst>
              <a:ext uri="{FF2B5EF4-FFF2-40B4-BE49-F238E27FC236}">
                <a16:creationId xmlns:a16="http://schemas.microsoft.com/office/drawing/2014/main" id="{A6CC5298-E680-B04F-6BFD-72C907C7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856639"/>
            <a:ext cx="346159" cy="41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5" name="Picture 48">
            <a:extLst>
              <a:ext uri="{FF2B5EF4-FFF2-40B4-BE49-F238E27FC236}">
                <a16:creationId xmlns:a16="http://schemas.microsoft.com/office/drawing/2014/main" id="{E6B62C78-A0EC-CA7F-7E80-DC697543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06" y="2667211"/>
            <a:ext cx="458986" cy="33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9">
            <a:extLst>
              <a:ext uri="{FF2B5EF4-FFF2-40B4-BE49-F238E27FC236}">
                <a16:creationId xmlns:a16="http://schemas.microsoft.com/office/drawing/2014/main" id="{B5662710-399A-FD7E-D740-CE3D44FC11CA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3028950" y="2490036"/>
            <a:ext cx="603121" cy="4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6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0g</a:t>
            </a:r>
          </a:p>
        </p:txBody>
      </p:sp>
      <p:sp>
        <p:nvSpPr>
          <p:cNvPr id="23" name="Freeform: Shape 345">
            <a:extLst>
              <a:ext uri="{FF2B5EF4-FFF2-40B4-BE49-F238E27FC236}">
                <a16:creationId xmlns:a16="http://schemas.microsoft.com/office/drawing/2014/main" id="{0D774214-BC94-BD99-39FD-01868D95A6E9}"/>
              </a:ext>
            </a:extLst>
          </p:cNvPr>
          <p:cNvSpPr>
            <a:spLocks/>
          </p:cNvSpPr>
          <p:nvPr/>
        </p:nvSpPr>
        <p:spPr bwMode="auto">
          <a:xfrm>
            <a:off x="9998660" y="1102158"/>
            <a:ext cx="1283325" cy="687468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24" name="Freeform: Shape 345">
            <a:extLst>
              <a:ext uri="{FF2B5EF4-FFF2-40B4-BE49-F238E27FC236}">
                <a16:creationId xmlns:a16="http://schemas.microsoft.com/office/drawing/2014/main" id="{8828E388-0E08-0ED1-31A7-E5484CC3C122}"/>
              </a:ext>
            </a:extLst>
          </p:cNvPr>
          <p:cNvSpPr>
            <a:spLocks/>
          </p:cNvSpPr>
          <p:nvPr/>
        </p:nvSpPr>
        <p:spPr bwMode="auto">
          <a:xfrm>
            <a:off x="9998238" y="1336639"/>
            <a:ext cx="1302898" cy="612223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rgbClr val="8FAADC">
              <a:alpha val="40000"/>
            </a:srgb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25" name="Freeform: Shape 2">
            <a:extLst>
              <a:ext uri="{FF2B5EF4-FFF2-40B4-BE49-F238E27FC236}">
                <a16:creationId xmlns:a16="http://schemas.microsoft.com/office/drawing/2014/main" id="{3755CAC5-597A-A73E-800F-C930FBC861EC}"/>
              </a:ext>
            </a:extLst>
          </p:cNvPr>
          <p:cNvSpPr>
            <a:spLocks/>
          </p:cNvSpPr>
          <p:nvPr/>
        </p:nvSpPr>
        <p:spPr bwMode="auto">
          <a:xfrm>
            <a:off x="9895712" y="909828"/>
            <a:ext cx="1475158" cy="1758445"/>
          </a:xfrm>
          <a:custGeom>
            <a:avLst/>
            <a:gdLst>
              <a:gd name="T0" fmla="*/ 2407020 w 4874170"/>
              <a:gd name="T1" fmla="*/ 590242 h 2352521"/>
              <a:gd name="T2" fmla="*/ 1438601 w 4874170"/>
              <a:gd name="T3" fmla="*/ 686535 h 2352521"/>
              <a:gd name="T4" fmla="*/ 470166 w 4874170"/>
              <a:gd name="T5" fmla="*/ 590242 h 2352521"/>
              <a:gd name="T6" fmla="*/ 239036 w 4874170"/>
              <a:gd name="T7" fmla="*/ 519850 h 2352521"/>
              <a:gd name="T8" fmla="*/ 526431 w 4874170"/>
              <a:gd name="T9" fmla="*/ 425810 h 2352521"/>
              <a:gd name="T10" fmla="*/ 1465318 w 4874170"/>
              <a:gd name="T11" fmla="*/ 334355 h 2352521"/>
              <a:gd name="T12" fmla="*/ 2404178 w 4874170"/>
              <a:gd name="T13" fmla="*/ 425810 h 2352521"/>
              <a:gd name="T14" fmla="*/ 2666308 w 4874170"/>
              <a:gd name="T15" fmla="*/ 508081 h 2352521"/>
              <a:gd name="T16" fmla="*/ 2407020 w 4874170"/>
              <a:gd name="T17" fmla="*/ 590242 h 2352521"/>
              <a:gd name="T18" fmla="*/ 2876297 w 4874170"/>
              <a:gd name="T19" fmla="*/ 383415 h 2352521"/>
              <a:gd name="T20" fmla="*/ 2404373 w 4874170"/>
              <a:gd name="T21" fmla="*/ 94509 h 2352521"/>
              <a:gd name="T22" fmla="*/ 1438601 w 4874170"/>
              <a:gd name="T23" fmla="*/ 0 h 2352521"/>
              <a:gd name="T24" fmla="*/ 472816 w 4874170"/>
              <a:gd name="T25" fmla="*/ 94509 h 2352521"/>
              <a:gd name="T26" fmla="*/ 891 w 4874170"/>
              <a:gd name="T27" fmla="*/ 383415 h 2352521"/>
              <a:gd name="T28" fmla="*/ 0 w 4874170"/>
              <a:gd name="T29" fmla="*/ 389653 h 2352521"/>
              <a:gd name="T30" fmla="*/ 3810 w 4874170"/>
              <a:gd name="T31" fmla="*/ 437645 h 2352521"/>
              <a:gd name="T32" fmla="*/ 44844 w 4874170"/>
              <a:gd name="T33" fmla="*/ 954353 h 2352521"/>
              <a:gd name="T34" fmla="*/ 47424 w 4874170"/>
              <a:gd name="T35" fmla="*/ 986828 h 2352521"/>
              <a:gd name="T36" fmla="*/ 49138 w 4874170"/>
              <a:gd name="T37" fmla="*/ 1008498 h 2352521"/>
              <a:gd name="T38" fmla="*/ 54415 w 4874170"/>
              <a:gd name="T39" fmla="*/ 1023408 h 2352521"/>
              <a:gd name="T40" fmla="*/ 56577 w 4874170"/>
              <a:gd name="T41" fmla="*/ 1028315 h 2352521"/>
              <a:gd name="T42" fmla="*/ 58913 w 4874170"/>
              <a:gd name="T43" fmla="*/ 1033263 h 2352521"/>
              <a:gd name="T44" fmla="*/ 65592 w 4874170"/>
              <a:gd name="T45" fmla="*/ 1045433 h 2352521"/>
              <a:gd name="T46" fmla="*/ 67062 w 4874170"/>
              <a:gd name="T47" fmla="*/ 1047884 h 2352521"/>
              <a:gd name="T48" fmla="*/ 70158 w 4874170"/>
              <a:gd name="T49" fmla="*/ 1052720 h 2352521"/>
              <a:gd name="T50" fmla="*/ 73431 w 4874170"/>
              <a:gd name="T51" fmla="*/ 1057533 h 2352521"/>
              <a:gd name="T52" fmla="*/ 90441 w 4874170"/>
              <a:gd name="T53" fmla="*/ 1078954 h 2352521"/>
              <a:gd name="T54" fmla="*/ 103823 w 4874170"/>
              <a:gd name="T55" fmla="*/ 1092999 h 2352521"/>
              <a:gd name="T56" fmla="*/ 622993 w 4874170"/>
              <a:gd name="T57" fmla="*/ 1310128 h 2352521"/>
              <a:gd name="T58" fmla="*/ 1369622 w 4874170"/>
              <a:gd name="T59" fmla="*/ 1388190 h 2352521"/>
              <a:gd name="T60" fmla="*/ 1386517 w 4874170"/>
              <a:gd name="T61" fmla="*/ 1388385 h 2352521"/>
              <a:gd name="T62" fmla="*/ 1437485 w 4874170"/>
              <a:gd name="T63" fmla="*/ 1388681 h 2352521"/>
              <a:gd name="T64" fmla="*/ 2253178 w 4874170"/>
              <a:gd name="T65" fmla="*/ 1309769 h 2352521"/>
              <a:gd name="T66" fmla="*/ 2826789 w 4874170"/>
              <a:gd name="T67" fmla="*/ 1005083 h 2352521"/>
              <a:gd name="T68" fmla="*/ 2829189 w 4874170"/>
              <a:gd name="T69" fmla="*/ 994300 h 2352521"/>
              <a:gd name="T70" fmla="*/ 2830124 w 4874170"/>
              <a:gd name="T71" fmla="*/ 982391 h 2352521"/>
              <a:gd name="T72" fmla="*/ 2831218 w 4874170"/>
              <a:gd name="T73" fmla="*/ 968549 h 2352521"/>
              <a:gd name="T74" fmla="*/ 2873382 w 4874170"/>
              <a:gd name="T75" fmla="*/ 437645 h 2352521"/>
              <a:gd name="T76" fmla="*/ 2877197 w 4874170"/>
              <a:gd name="T77" fmla="*/ 389653 h 2352521"/>
              <a:gd name="T78" fmla="*/ 2876297 w 4874170"/>
              <a:gd name="T79" fmla="*/ 383415 h 235252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874170" h="2352521">
                <a:moveTo>
                  <a:pt x="4077657" y="999910"/>
                </a:moveTo>
                <a:cubicBezTo>
                  <a:pt x="3631051" y="1105116"/>
                  <a:pt x="3048437" y="1163038"/>
                  <a:pt x="2437090" y="1163038"/>
                </a:cubicBezTo>
                <a:cubicBezTo>
                  <a:pt x="1825752" y="1163038"/>
                  <a:pt x="1243119" y="1105116"/>
                  <a:pt x="796494" y="999910"/>
                </a:cubicBezTo>
                <a:cubicBezTo>
                  <a:pt x="644643" y="964116"/>
                  <a:pt x="513574" y="924205"/>
                  <a:pt x="404943" y="880661"/>
                </a:cubicBezTo>
                <a:cubicBezTo>
                  <a:pt x="524019" y="822246"/>
                  <a:pt x="691264" y="767459"/>
                  <a:pt x="891810" y="721352"/>
                </a:cubicBezTo>
                <a:cubicBezTo>
                  <a:pt x="1326284" y="621435"/>
                  <a:pt x="1891149" y="566420"/>
                  <a:pt x="2482350" y="566420"/>
                </a:cubicBezTo>
                <a:cubicBezTo>
                  <a:pt x="3073532" y="566420"/>
                  <a:pt x="3638411" y="621435"/>
                  <a:pt x="4072844" y="721352"/>
                </a:cubicBezTo>
                <a:cubicBezTo>
                  <a:pt x="4250427" y="762170"/>
                  <a:pt x="4401870" y="809784"/>
                  <a:pt x="4516909" y="860724"/>
                </a:cubicBezTo>
                <a:cubicBezTo>
                  <a:pt x="4399746" y="912041"/>
                  <a:pt x="4252462" y="958715"/>
                  <a:pt x="4077657" y="999910"/>
                </a:cubicBezTo>
                <a:moveTo>
                  <a:pt x="4872646" y="649531"/>
                </a:moveTo>
                <a:cubicBezTo>
                  <a:pt x="4840280" y="455623"/>
                  <a:pt x="4538356" y="282191"/>
                  <a:pt x="4073174" y="160105"/>
                </a:cubicBezTo>
                <a:cubicBezTo>
                  <a:pt x="3640534" y="60606"/>
                  <a:pt x="3066683" y="0"/>
                  <a:pt x="2437090" y="0"/>
                </a:cubicBezTo>
                <a:cubicBezTo>
                  <a:pt x="1807497" y="0"/>
                  <a:pt x="1233650" y="60606"/>
                  <a:pt x="800983" y="160105"/>
                </a:cubicBezTo>
                <a:cubicBezTo>
                  <a:pt x="335805" y="282191"/>
                  <a:pt x="33872" y="455623"/>
                  <a:pt x="1510" y="649531"/>
                </a:cubicBezTo>
                <a:cubicBezTo>
                  <a:pt x="906" y="653038"/>
                  <a:pt x="418" y="656550"/>
                  <a:pt x="0" y="660099"/>
                </a:cubicBezTo>
                <a:lnTo>
                  <a:pt x="6454" y="741400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65"/>
                </a:lnTo>
                <a:cubicBezTo>
                  <a:pt x="85734" y="1716922"/>
                  <a:pt x="88713" y="1725304"/>
                  <a:pt x="92183" y="1733724"/>
                </a:cubicBezTo>
                <a:cubicBezTo>
                  <a:pt x="93354" y="1736487"/>
                  <a:pt x="94562" y="1739273"/>
                  <a:pt x="95845" y="1742036"/>
                </a:cubicBezTo>
                <a:cubicBezTo>
                  <a:pt x="97090" y="1744823"/>
                  <a:pt x="98410" y="1747586"/>
                  <a:pt x="99803" y="1750419"/>
                </a:cubicBezTo>
                <a:cubicBezTo>
                  <a:pt x="103237" y="1757289"/>
                  <a:pt x="107010" y="1764197"/>
                  <a:pt x="111117" y="1771035"/>
                </a:cubicBezTo>
                <a:cubicBezTo>
                  <a:pt x="111949" y="1772425"/>
                  <a:pt x="112781" y="1773830"/>
                  <a:pt x="113608" y="1775188"/>
                </a:cubicBezTo>
                <a:cubicBezTo>
                  <a:pt x="115308" y="1777900"/>
                  <a:pt x="117041" y="1780617"/>
                  <a:pt x="118853" y="1783380"/>
                </a:cubicBezTo>
                <a:cubicBezTo>
                  <a:pt x="120661" y="1786097"/>
                  <a:pt x="122510" y="1788822"/>
                  <a:pt x="124397" y="1791534"/>
                </a:cubicBezTo>
                <a:cubicBezTo>
                  <a:pt x="132960" y="1803731"/>
                  <a:pt x="142578" y="1815853"/>
                  <a:pt x="153213" y="1827822"/>
                </a:cubicBezTo>
                <a:cubicBezTo>
                  <a:pt x="160341" y="1835790"/>
                  <a:pt x="167886" y="1843721"/>
                  <a:pt x="175883" y="1851615"/>
                </a:cubicBezTo>
                <a:cubicBezTo>
                  <a:pt x="327920" y="2001332"/>
                  <a:pt x="641321" y="2130029"/>
                  <a:pt x="1055393" y="2219447"/>
                </a:cubicBezTo>
                <a:cubicBezTo>
                  <a:pt x="1414439" y="2297004"/>
                  <a:pt x="1849244" y="2345041"/>
                  <a:pt x="2320234" y="2351689"/>
                </a:cubicBezTo>
                <a:cubicBezTo>
                  <a:pt x="2329778" y="2351842"/>
                  <a:pt x="2339317" y="2351949"/>
                  <a:pt x="2348856" y="2352019"/>
                </a:cubicBezTo>
                <a:cubicBezTo>
                  <a:pt x="2377533" y="2352330"/>
                  <a:pt x="2406308" y="2352521"/>
                  <a:pt x="2435199" y="2352521"/>
                </a:cubicBezTo>
                <a:cubicBezTo>
                  <a:pt x="2951189" y="2352521"/>
                  <a:pt x="3428549" y="2302935"/>
                  <a:pt x="3817039" y="2218838"/>
                </a:cubicBezTo>
                <a:cubicBezTo>
                  <a:pt x="4361939" y="2100877"/>
                  <a:pt x="4732090" y="1915012"/>
                  <a:pt x="4788775" y="1702679"/>
                </a:cubicBezTo>
                <a:cubicBezTo>
                  <a:pt x="4790388" y="1696604"/>
                  <a:pt x="4791763" y="1690533"/>
                  <a:pt x="4792841" y="1684412"/>
                </a:cubicBezTo>
                <a:lnTo>
                  <a:pt x="4794425" y="1664238"/>
                </a:lnTo>
                <a:lnTo>
                  <a:pt x="4796279" y="1640789"/>
                </a:lnTo>
                <a:lnTo>
                  <a:pt x="4867707" y="741400"/>
                </a:lnTo>
                <a:lnTo>
                  <a:pt x="4874170" y="660099"/>
                </a:lnTo>
                <a:cubicBezTo>
                  <a:pt x="4873752" y="656550"/>
                  <a:pt x="4873274" y="653038"/>
                  <a:pt x="4872646" y="6495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137E9063-AD09-0276-7582-82EDEC1F6B0B}"/>
              </a:ext>
            </a:extLst>
          </p:cNvPr>
          <p:cNvSpPr>
            <a:spLocks/>
          </p:cNvSpPr>
          <p:nvPr/>
        </p:nvSpPr>
        <p:spPr bwMode="auto">
          <a:xfrm>
            <a:off x="9895713" y="909829"/>
            <a:ext cx="836892" cy="1779384"/>
          </a:xfrm>
          <a:custGeom>
            <a:avLst/>
            <a:gdLst>
              <a:gd name="T0" fmla="*/ 491230 w 2765232"/>
              <a:gd name="T1" fmla="*/ 1093001 h 2352525"/>
              <a:gd name="T2" fmla="*/ 477849 w 2765232"/>
              <a:gd name="T3" fmla="*/ 1078956 h 2352525"/>
              <a:gd name="T4" fmla="*/ 460838 w 2765232"/>
              <a:gd name="T5" fmla="*/ 1057539 h 2352525"/>
              <a:gd name="T6" fmla="*/ 457566 w 2765232"/>
              <a:gd name="T7" fmla="*/ 1052723 h 2352525"/>
              <a:gd name="T8" fmla="*/ 454473 w 2765232"/>
              <a:gd name="T9" fmla="*/ 1047887 h 2352525"/>
              <a:gd name="T10" fmla="*/ 453003 w 2765232"/>
              <a:gd name="T11" fmla="*/ 1045433 h 2352525"/>
              <a:gd name="T12" fmla="*/ 446324 w 2765232"/>
              <a:gd name="T13" fmla="*/ 1033265 h 2352525"/>
              <a:gd name="T14" fmla="*/ 443984 w 2765232"/>
              <a:gd name="T15" fmla="*/ 1028318 h 2352525"/>
              <a:gd name="T16" fmla="*/ 441826 w 2765232"/>
              <a:gd name="T17" fmla="*/ 1023410 h 2352525"/>
              <a:gd name="T18" fmla="*/ 436549 w 2765232"/>
              <a:gd name="T19" fmla="*/ 1008501 h 2352525"/>
              <a:gd name="T20" fmla="*/ 434835 w 2765232"/>
              <a:gd name="T21" fmla="*/ 986828 h 2352525"/>
              <a:gd name="T22" fmla="*/ 432251 w 2765232"/>
              <a:gd name="T23" fmla="*/ 954353 h 2352525"/>
              <a:gd name="T24" fmla="*/ 401972 w 2765232"/>
              <a:gd name="T25" fmla="*/ 573058 h 2352525"/>
              <a:gd name="T26" fmla="*/ 239036 w 2765232"/>
              <a:gd name="T27" fmla="*/ 519852 h 2352525"/>
              <a:gd name="T28" fmla="*/ 393088 w 2765232"/>
              <a:gd name="T29" fmla="*/ 461141 h 2352525"/>
              <a:gd name="T30" fmla="*/ 391218 w 2765232"/>
              <a:gd name="T31" fmla="*/ 437647 h 2352525"/>
              <a:gd name="T32" fmla="*/ 387410 w 2765232"/>
              <a:gd name="T33" fmla="*/ 389653 h 2352525"/>
              <a:gd name="T34" fmla="*/ 388302 w 2765232"/>
              <a:gd name="T35" fmla="*/ 383417 h 2352525"/>
              <a:gd name="T36" fmla="*/ 860227 w 2765232"/>
              <a:gd name="T37" fmla="*/ 94509 h 2352525"/>
              <a:gd name="T38" fmla="*/ 1632303 w 2765232"/>
              <a:gd name="T39" fmla="*/ 3278 h 2352525"/>
              <a:gd name="T40" fmla="*/ 1438601 w 2765232"/>
              <a:gd name="T41" fmla="*/ 0 h 2352525"/>
              <a:gd name="T42" fmla="*/ 472818 w 2765232"/>
              <a:gd name="T43" fmla="*/ 94509 h 2352525"/>
              <a:gd name="T44" fmla="*/ 891 w 2765232"/>
              <a:gd name="T45" fmla="*/ 383417 h 2352525"/>
              <a:gd name="T46" fmla="*/ 0 w 2765232"/>
              <a:gd name="T47" fmla="*/ 389653 h 2352525"/>
              <a:gd name="T48" fmla="*/ 3810 w 2765232"/>
              <a:gd name="T49" fmla="*/ 437647 h 2352525"/>
              <a:gd name="T50" fmla="*/ 44844 w 2765232"/>
              <a:gd name="T51" fmla="*/ 954353 h 2352525"/>
              <a:gd name="T52" fmla="*/ 47424 w 2765232"/>
              <a:gd name="T53" fmla="*/ 986828 h 2352525"/>
              <a:gd name="T54" fmla="*/ 49138 w 2765232"/>
              <a:gd name="T55" fmla="*/ 1008501 h 2352525"/>
              <a:gd name="T56" fmla="*/ 54415 w 2765232"/>
              <a:gd name="T57" fmla="*/ 1023410 h 2352525"/>
              <a:gd name="T58" fmla="*/ 56577 w 2765232"/>
              <a:gd name="T59" fmla="*/ 1028318 h 2352525"/>
              <a:gd name="T60" fmla="*/ 58913 w 2765232"/>
              <a:gd name="T61" fmla="*/ 1033265 h 2352525"/>
              <a:gd name="T62" fmla="*/ 65592 w 2765232"/>
              <a:gd name="T63" fmla="*/ 1045433 h 2352525"/>
              <a:gd name="T64" fmla="*/ 67062 w 2765232"/>
              <a:gd name="T65" fmla="*/ 1047887 h 2352525"/>
              <a:gd name="T66" fmla="*/ 70158 w 2765232"/>
              <a:gd name="T67" fmla="*/ 1052723 h 2352525"/>
              <a:gd name="T68" fmla="*/ 73431 w 2765232"/>
              <a:gd name="T69" fmla="*/ 1057539 h 2352525"/>
              <a:gd name="T70" fmla="*/ 90441 w 2765232"/>
              <a:gd name="T71" fmla="*/ 1078956 h 2352525"/>
              <a:gd name="T72" fmla="*/ 103823 w 2765232"/>
              <a:gd name="T73" fmla="*/ 1093001 h 2352525"/>
              <a:gd name="T74" fmla="*/ 622996 w 2765232"/>
              <a:gd name="T75" fmla="*/ 1310131 h 2352525"/>
              <a:gd name="T76" fmla="*/ 1369630 w 2765232"/>
              <a:gd name="T77" fmla="*/ 1388192 h 2352525"/>
              <a:gd name="T78" fmla="*/ 1386523 w 2765232"/>
              <a:gd name="T79" fmla="*/ 1388387 h 2352525"/>
              <a:gd name="T80" fmla="*/ 1437491 w 2765232"/>
              <a:gd name="T81" fmla="*/ 1388684 h 2352525"/>
              <a:gd name="T82" fmla="*/ 1631041 w 2765232"/>
              <a:gd name="T83" fmla="*/ 1384691 h 2352525"/>
              <a:gd name="T84" fmla="*/ 1010401 w 2765232"/>
              <a:gd name="T85" fmla="*/ 1310131 h 2352525"/>
              <a:gd name="T86" fmla="*/ 491230 w 2765232"/>
              <a:gd name="T87" fmla="*/ 1093001 h 235252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765232" h="2352525">
                <a:moveTo>
                  <a:pt x="832178" y="1851619"/>
                </a:moveTo>
                <a:cubicBezTo>
                  <a:pt x="824182" y="1843726"/>
                  <a:pt x="816636" y="1835790"/>
                  <a:pt x="809509" y="1827826"/>
                </a:cubicBezTo>
                <a:cubicBezTo>
                  <a:pt x="798873" y="1815858"/>
                  <a:pt x="789255" y="1803736"/>
                  <a:pt x="780692" y="1791544"/>
                </a:cubicBezTo>
                <a:cubicBezTo>
                  <a:pt x="778810" y="1788827"/>
                  <a:pt x="776961" y="1786097"/>
                  <a:pt x="775149" y="1783385"/>
                </a:cubicBezTo>
                <a:cubicBezTo>
                  <a:pt x="773342" y="1780622"/>
                  <a:pt x="771604" y="1777905"/>
                  <a:pt x="769908" y="1775193"/>
                </a:cubicBezTo>
                <a:cubicBezTo>
                  <a:pt x="769076" y="1773835"/>
                  <a:pt x="768245" y="1772430"/>
                  <a:pt x="767418" y="1771035"/>
                </a:cubicBezTo>
                <a:cubicBezTo>
                  <a:pt x="763306" y="1764201"/>
                  <a:pt x="759533" y="1757294"/>
                  <a:pt x="756104" y="1750423"/>
                </a:cubicBezTo>
                <a:cubicBezTo>
                  <a:pt x="754705" y="1747590"/>
                  <a:pt x="753386" y="1744827"/>
                  <a:pt x="752140" y="1742041"/>
                </a:cubicBezTo>
                <a:cubicBezTo>
                  <a:pt x="750858" y="1739278"/>
                  <a:pt x="749650" y="1736487"/>
                  <a:pt x="748484" y="1733728"/>
                </a:cubicBezTo>
                <a:cubicBezTo>
                  <a:pt x="745013" y="1725309"/>
                  <a:pt x="742035" y="1716922"/>
                  <a:pt x="739544" y="1708470"/>
                </a:cubicBezTo>
                <a:lnTo>
                  <a:pt x="736640" y="1671755"/>
                </a:lnTo>
                <a:lnTo>
                  <a:pt x="732263" y="1616740"/>
                </a:lnTo>
                <a:lnTo>
                  <a:pt x="680968" y="970800"/>
                </a:lnTo>
                <a:cubicBezTo>
                  <a:pt x="577206" y="942858"/>
                  <a:pt x="484980" y="912762"/>
                  <a:pt x="404943" y="880666"/>
                </a:cubicBezTo>
                <a:cubicBezTo>
                  <a:pt x="475892" y="845848"/>
                  <a:pt x="563926" y="812356"/>
                  <a:pt x="665918" y="781204"/>
                </a:cubicBezTo>
                <a:lnTo>
                  <a:pt x="662750" y="741405"/>
                </a:lnTo>
                <a:lnTo>
                  <a:pt x="656300" y="660099"/>
                </a:lnTo>
                <a:cubicBezTo>
                  <a:pt x="656714" y="656555"/>
                  <a:pt x="657202" y="653038"/>
                  <a:pt x="657810" y="649535"/>
                </a:cubicBezTo>
                <a:cubicBezTo>
                  <a:pt x="690168" y="455618"/>
                  <a:pt x="992105" y="282191"/>
                  <a:pt x="1457283" y="160105"/>
                </a:cubicBezTo>
                <a:cubicBezTo>
                  <a:pt x="1813462" y="78199"/>
                  <a:pt x="2265356" y="22649"/>
                  <a:pt x="2765233" y="5554"/>
                </a:cubicBezTo>
                <a:cubicBezTo>
                  <a:pt x="2657926" y="1884"/>
                  <a:pt x="2548351" y="0"/>
                  <a:pt x="2437090" y="0"/>
                </a:cubicBezTo>
                <a:cubicBezTo>
                  <a:pt x="1807506" y="0"/>
                  <a:pt x="1233650" y="60611"/>
                  <a:pt x="800987" y="160105"/>
                </a:cubicBezTo>
                <a:cubicBezTo>
                  <a:pt x="335805" y="282191"/>
                  <a:pt x="33872" y="455618"/>
                  <a:pt x="1510" y="649535"/>
                </a:cubicBezTo>
                <a:cubicBezTo>
                  <a:pt x="906" y="653038"/>
                  <a:pt x="418" y="656555"/>
                  <a:pt x="0" y="660099"/>
                </a:cubicBezTo>
                <a:lnTo>
                  <a:pt x="6454" y="741405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70"/>
                </a:lnTo>
                <a:cubicBezTo>
                  <a:pt x="85734" y="1716922"/>
                  <a:pt x="88713" y="1725309"/>
                  <a:pt x="92183" y="1733728"/>
                </a:cubicBezTo>
                <a:cubicBezTo>
                  <a:pt x="93354" y="1736487"/>
                  <a:pt x="94562" y="1739278"/>
                  <a:pt x="95845" y="1742041"/>
                </a:cubicBezTo>
                <a:cubicBezTo>
                  <a:pt x="97090" y="1744827"/>
                  <a:pt x="98410" y="1747590"/>
                  <a:pt x="99803" y="1750423"/>
                </a:cubicBezTo>
                <a:cubicBezTo>
                  <a:pt x="103237" y="1757294"/>
                  <a:pt x="107010" y="1764201"/>
                  <a:pt x="111117" y="1771035"/>
                </a:cubicBezTo>
                <a:cubicBezTo>
                  <a:pt x="111949" y="1772430"/>
                  <a:pt x="112781" y="1773835"/>
                  <a:pt x="113608" y="1775193"/>
                </a:cubicBezTo>
                <a:cubicBezTo>
                  <a:pt x="115308" y="1777905"/>
                  <a:pt x="117041" y="1780622"/>
                  <a:pt x="118853" y="1783385"/>
                </a:cubicBezTo>
                <a:cubicBezTo>
                  <a:pt x="120661" y="1786097"/>
                  <a:pt x="122510" y="1788827"/>
                  <a:pt x="124397" y="1791544"/>
                </a:cubicBezTo>
                <a:cubicBezTo>
                  <a:pt x="132960" y="1803736"/>
                  <a:pt x="142578" y="1815858"/>
                  <a:pt x="153213" y="1827826"/>
                </a:cubicBezTo>
                <a:cubicBezTo>
                  <a:pt x="160341" y="1835790"/>
                  <a:pt x="167886" y="1843726"/>
                  <a:pt x="175883" y="1851619"/>
                </a:cubicBezTo>
                <a:cubicBezTo>
                  <a:pt x="327925" y="2001342"/>
                  <a:pt x="641325" y="2130034"/>
                  <a:pt x="1055398" y="2219452"/>
                </a:cubicBezTo>
                <a:cubicBezTo>
                  <a:pt x="1414439" y="2297009"/>
                  <a:pt x="1849239" y="2345046"/>
                  <a:pt x="2320248" y="2351693"/>
                </a:cubicBezTo>
                <a:cubicBezTo>
                  <a:pt x="2329787" y="2351847"/>
                  <a:pt x="2339326" y="2351954"/>
                  <a:pt x="2348865" y="2352023"/>
                </a:cubicBezTo>
                <a:cubicBezTo>
                  <a:pt x="2377533" y="2352335"/>
                  <a:pt x="2406317" y="2352526"/>
                  <a:pt x="2435208" y="2352526"/>
                </a:cubicBezTo>
                <a:cubicBezTo>
                  <a:pt x="2546465" y="2352526"/>
                  <a:pt x="2655923" y="2350214"/>
                  <a:pt x="2763096" y="2345762"/>
                </a:cubicBezTo>
                <a:cubicBezTo>
                  <a:pt x="2374290" y="2329672"/>
                  <a:pt x="2015815" y="2285161"/>
                  <a:pt x="1711689" y="2219452"/>
                </a:cubicBezTo>
                <a:cubicBezTo>
                  <a:pt x="1297621" y="2130034"/>
                  <a:pt x="984221" y="2001342"/>
                  <a:pt x="832178" y="1851619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27" name="Freeform: Shape 7">
            <a:extLst>
              <a:ext uri="{FF2B5EF4-FFF2-40B4-BE49-F238E27FC236}">
                <a16:creationId xmlns:a16="http://schemas.microsoft.com/office/drawing/2014/main" id="{E7D719C6-34BE-611D-019E-94168E7000E7}"/>
              </a:ext>
            </a:extLst>
          </p:cNvPr>
          <p:cNvSpPr>
            <a:spLocks/>
          </p:cNvSpPr>
          <p:nvPr/>
        </p:nvSpPr>
        <p:spPr bwMode="auto">
          <a:xfrm>
            <a:off x="10533327" y="909829"/>
            <a:ext cx="837543" cy="1801471"/>
          </a:xfrm>
          <a:custGeom>
            <a:avLst/>
            <a:gdLst>
              <a:gd name="T0" fmla="*/ 1632672 w 2767384"/>
              <a:gd name="T1" fmla="*/ 383415 h 2352521"/>
              <a:gd name="T2" fmla="*/ 1160748 w 2767384"/>
              <a:gd name="T3" fmla="*/ 94509 h 2352521"/>
              <a:gd name="T4" fmla="*/ 194977 w 2767384"/>
              <a:gd name="T5" fmla="*/ 0 h 2352521"/>
              <a:gd name="T6" fmla="*/ 1273 w 2767384"/>
              <a:gd name="T7" fmla="*/ 3276 h 2352521"/>
              <a:gd name="T8" fmla="*/ 773346 w 2767384"/>
              <a:gd name="T9" fmla="*/ 94509 h 2352521"/>
              <a:gd name="T10" fmla="*/ 1245270 w 2767384"/>
              <a:gd name="T11" fmla="*/ 383415 h 2352521"/>
              <a:gd name="T12" fmla="*/ 1246170 w 2767384"/>
              <a:gd name="T13" fmla="*/ 389653 h 2352521"/>
              <a:gd name="T14" fmla="*/ 1242355 w 2767384"/>
              <a:gd name="T15" fmla="*/ 437645 h 2352521"/>
              <a:gd name="T16" fmla="*/ 1241685 w 2767384"/>
              <a:gd name="T17" fmla="*/ 446093 h 2352521"/>
              <a:gd name="T18" fmla="*/ 1422682 w 2767384"/>
              <a:gd name="T19" fmla="*/ 508081 h 2352521"/>
              <a:gd name="T20" fmla="*/ 1231603 w 2767384"/>
              <a:gd name="T21" fmla="*/ 573058 h 2352521"/>
              <a:gd name="T22" fmla="*/ 1200191 w 2767384"/>
              <a:gd name="T23" fmla="*/ 968549 h 2352521"/>
              <a:gd name="T24" fmla="*/ 1199097 w 2767384"/>
              <a:gd name="T25" fmla="*/ 982391 h 2352521"/>
              <a:gd name="T26" fmla="*/ 1198161 w 2767384"/>
              <a:gd name="T27" fmla="*/ 994300 h 2352521"/>
              <a:gd name="T28" fmla="*/ 1195759 w 2767384"/>
              <a:gd name="T29" fmla="*/ 1005083 h 2352521"/>
              <a:gd name="T30" fmla="*/ 622151 w 2767384"/>
              <a:gd name="T31" fmla="*/ 1309769 h 2352521"/>
              <a:gd name="T32" fmla="*/ 0 w 2767384"/>
              <a:gd name="T33" fmla="*/ 1384689 h 2352521"/>
              <a:gd name="T34" fmla="*/ 125997 w 2767384"/>
              <a:gd name="T35" fmla="*/ 1388190 h 2352521"/>
              <a:gd name="T36" fmla="*/ 142893 w 2767384"/>
              <a:gd name="T37" fmla="*/ 1388385 h 2352521"/>
              <a:gd name="T38" fmla="*/ 193860 w 2767384"/>
              <a:gd name="T39" fmla="*/ 1388681 h 2352521"/>
              <a:gd name="T40" fmla="*/ 1009553 w 2767384"/>
              <a:gd name="T41" fmla="*/ 1309769 h 2352521"/>
              <a:gd name="T42" fmla="*/ 1583164 w 2767384"/>
              <a:gd name="T43" fmla="*/ 1005083 h 2352521"/>
              <a:gd name="T44" fmla="*/ 1585564 w 2767384"/>
              <a:gd name="T45" fmla="*/ 994300 h 2352521"/>
              <a:gd name="T46" fmla="*/ 1586499 w 2767384"/>
              <a:gd name="T47" fmla="*/ 982391 h 2352521"/>
              <a:gd name="T48" fmla="*/ 1587593 w 2767384"/>
              <a:gd name="T49" fmla="*/ 968549 h 2352521"/>
              <a:gd name="T50" fmla="*/ 1629757 w 2767384"/>
              <a:gd name="T51" fmla="*/ 437645 h 2352521"/>
              <a:gd name="T52" fmla="*/ 1633572 w 2767384"/>
              <a:gd name="T53" fmla="*/ 389653 h 2352521"/>
              <a:gd name="T54" fmla="*/ 1632672 w 2767384"/>
              <a:gd name="T55" fmla="*/ 383415 h 23525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67384" h="2352521">
                <a:moveTo>
                  <a:pt x="2765860" y="649531"/>
                </a:moveTo>
                <a:cubicBezTo>
                  <a:pt x="2733494" y="455623"/>
                  <a:pt x="2431570" y="282191"/>
                  <a:pt x="1966388" y="160105"/>
                </a:cubicBezTo>
                <a:cubicBezTo>
                  <a:pt x="1533748" y="60606"/>
                  <a:pt x="959897" y="0"/>
                  <a:pt x="330304" y="0"/>
                </a:cubicBezTo>
                <a:cubicBezTo>
                  <a:pt x="219029" y="0"/>
                  <a:pt x="109459" y="1889"/>
                  <a:pt x="2156" y="5549"/>
                </a:cubicBezTo>
                <a:cubicBezTo>
                  <a:pt x="502028" y="22653"/>
                  <a:pt x="953913" y="78203"/>
                  <a:pt x="1310101" y="160105"/>
                </a:cubicBezTo>
                <a:cubicBezTo>
                  <a:pt x="1775284" y="282191"/>
                  <a:pt x="2077207" y="455623"/>
                  <a:pt x="2109574" y="649531"/>
                </a:cubicBezTo>
                <a:cubicBezTo>
                  <a:pt x="2110169" y="653038"/>
                  <a:pt x="2110680" y="656550"/>
                  <a:pt x="2111098" y="660099"/>
                </a:cubicBezTo>
                <a:lnTo>
                  <a:pt x="2104635" y="741400"/>
                </a:lnTo>
                <a:lnTo>
                  <a:pt x="2103501" y="755713"/>
                </a:lnTo>
                <a:cubicBezTo>
                  <a:pt x="2222517" y="788038"/>
                  <a:pt x="2326042" y="823492"/>
                  <a:pt x="2410122" y="860724"/>
                </a:cubicBezTo>
                <a:cubicBezTo>
                  <a:pt x="2319728" y="900300"/>
                  <a:pt x="2211450" y="937118"/>
                  <a:pt x="2086421" y="970800"/>
                </a:cubicBezTo>
                <a:lnTo>
                  <a:pt x="2033207" y="1640789"/>
                </a:lnTo>
                <a:lnTo>
                  <a:pt x="2031353" y="1664238"/>
                </a:lnTo>
                <a:lnTo>
                  <a:pt x="2029768" y="1684412"/>
                </a:lnTo>
                <a:cubicBezTo>
                  <a:pt x="2028662" y="1690533"/>
                  <a:pt x="2027315" y="1696604"/>
                  <a:pt x="2025698" y="1702679"/>
                </a:cubicBezTo>
                <a:cubicBezTo>
                  <a:pt x="1969017" y="1915012"/>
                  <a:pt x="1598862" y="2100877"/>
                  <a:pt x="1053967" y="2218838"/>
                </a:cubicBezTo>
                <a:cubicBezTo>
                  <a:pt x="749232" y="2284812"/>
                  <a:pt x="389814" y="2329514"/>
                  <a:pt x="0" y="2345758"/>
                </a:cubicBezTo>
                <a:cubicBezTo>
                  <a:pt x="70192" y="2348698"/>
                  <a:pt x="141407" y="2350661"/>
                  <a:pt x="213448" y="2351689"/>
                </a:cubicBezTo>
                <a:cubicBezTo>
                  <a:pt x="222992" y="2351842"/>
                  <a:pt x="232531" y="2351949"/>
                  <a:pt x="242070" y="2352019"/>
                </a:cubicBezTo>
                <a:cubicBezTo>
                  <a:pt x="270747" y="2352330"/>
                  <a:pt x="299522" y="2352521"/>
                  <a:pt x="328413" y="2352521"/>
                </a:cubicBezTo>
                <a:cubicBezTo>
                  <a:pt x="844403" y="2352521"/>
                  <a:pt x="1321763" y="2302935"/>
                  <a:pt x="1710253" y="2218838"/>
                </a:cubicBezTo>
                <a:cubicBezTo>
                  <a:pt x="2255153" y="2100877"/>
                  <a:pt x="2625304" y="1915012"/>
                  <a:pt x="2681989" y="1702679"/>
                </a:cubicBezTo>
                <a:cubicBezTo>
                  <a:pt x="2683602" y="1696604"/>
                  <a:pt x="2684977" y="1690533"/>
                  <a:pt x="2686055" y="1684412"/>
                </a:cubicBezTo>
                <a:lnTo>
                  <a:pt x="2687639" y="1664238"/>
                </a:lnTo>
                <a:lnTo>
                  <a:pt x="2689493" y="1640789"/>
                </a:lnTo>
                <a:lnTo>
                  <a:pt x="2760921" y="741400"/>
                </a:lnTo>
                <a:lnTo>
                  <a:pt x="2767384" y="660099"/>
                </a:lnTo>
                <a:cubicBezTo>
                  <a:pt x="2766966" y="656550"/>
                  <a:pt x="2766488" y="653038"/>
                  <a:pt x="2765860" y="649531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28" name="Freeform: Shape 8">
            <a:extLst>
              <a:ext uri="{FF2B5EF4-FFF2-40B4-BE49-F238E27FC236}">
                <a16:creationId xmlns:a16="http://schemas.microsoft.com/office/drawing/2014/main" id="{948A7B9E-60DD-5C82-F690-B12239450F1A}"/>
              </a:ext>
            </a:extLst>
          </p:cNvPr>
          <p:cNvSpPr>
            <a:spLocks/>
          </p:cNvSpPr>
          <p:nvPr/>
        </p:nvSpPr>
        <p:spPr bwMode="auto">
          <a:xfrm>
            <a:off x="9920029" y="2192793"/>
            <a:ext cx="1426708" cy="518507"/>
          </a:xfrm>
          <a:custGeom>
            <a:avLst/>
            <a:gdLst>
              <a:gd name="T0" fmla="*/ 2782700 w 4714085"/>
              <a:gd name="T1" fmla="*/ 0 h 684501"/>
              <a:gd name="T2" fmla="*/ 2781762 w 4714085"/>
              <a:gd name="T3" fmla="*/ 11906 h 684501"/>
              <a:gd name="T4" fmla="*/ 2779365 w 4714085"/>
              <a:gd name="T5" fmla="*/ 22689 h 684501"/>
              <a:gd name="T6" fmla="*/ 2205760 w 4714085"/>
              <a:gd name="T7" fmla="*/ 327375 h 684501"/>
              <a:gd name="T8" fmla="*/ 1390039 w 4714085"/>
              <a:gd name="T9" fmla="*/ 404058 h 684501"/>
              <a:gd name="T10" fmla="*/ 1338427 w 4714085"/>
              <a:gd name="T11" fmla="*/ 403764 h 684501"/>
              <a:gd name="T12" fmla="*/ 1321309 w 4714085"/>
              <a:gd name="T13" fmla="*/ 403566 h 684501"/>
              <a:gd name="T14" fmla="*/ 1053681 w 4714085"/>
              <a:gd name="T15" fmla="*/ 392171 h 684501"/>
              <a:gd name="T16" fmla="*/ 973372 w 4714085"/>
              <a:gd name="T17" fmla="*/ 385619 h 684501"/>
              <a:gd name="T18" fmla="*/ 923457 w 4714085"/>
              <a:gd name="T19" fmla="*/ 380783 h 684501"/>
              <a:gd name="T20" fmla="*/ 843883 w 4714085"/>
              <a:gd name="T21" fmla="*/ 371736 h 684501"/>
              <a:gd name="T22" fmla="*/ 808617 w 4714085"/>
              <a:gd name="T23" fmla="*/ 367211 h 684501"/>
              <a:gd name="T24" fmla="*/ 575569 w 4714085"/>
              <a:gd name="T25" fmla="*/ 327734 h 684501"/>
              <a:gd name="T26" fmla="*/ 532865 w 4714085"/>
              <a:gd name="T27" fmla="*/ 318124 h 684501"/>
              <a:gd name="T28" fmla="*/ 56399 w 4714085"/>
              <a:gd name="T29" fmla="*/ 110605 h 684501"/>
              <a:gd name="T30" fmla="*/ 43017 w 4714085"/>
              <a:gd name="T31" fmla="*/ 96560 h 684501"/>
              <a:gd name="T32" fmla="*/ 26007 w 4714085"/>
              <a:gd name="T33" fmla="*/ 75143 h 684501"/>
              <a:gd name="T34" fmla="*/ 22735 w 4714085"/>
              <a:gd name="T35" fmla="*/ 70326 h 684501"/>
              <a:gd name="T36" fmla="*/ 19638 w 4714085"/>
              <a:gd name="T37" fmla="*/ 65491 h 684501"/>
              <a:gd name="T38" fmla="*/ 18168 w 4714085"/>
              <a:gd name="T39" fmla="*/ 63036 h 684501"/>
              <a:gd name="T40" fmla="*/ 11489 w 4714085"/>
              <a:gd name="T41" fmla="*/ 50869 h 684501"/>
              <a:gd name="T42" fmla="*/ 9153 w 4714085"/>
              <a:gd name="T43" fmla="*/ 45921 h 684501"/>
              <a:gd name="T44" fmla="*/ 6991 w 4714085"/>
              <a:gd name="T45" fmla="*/ 41014 h 684501"/>
              <a:gd name="T46" fmla="*/ 1714 w 4714085"/>
              <a:gd name="T47" fmla="*/ 26105 h 684501"/>
              <a:gd name="T48" fmla="*/ 0 w 4714085"/>
              <a:gd name="T49" fmla="*/ 4434 h 684501"/>
              <a:gd name="T50" fmla="*/ 378 w 4714085"/>
              <a:gd name="T51" fmla="*/ 5082 h 684501"/>
              <a:gd name="T52" fmla="*/ 1871 w 4714085"/>
              <a:gd name="T53" fmla="*/ 7535 h 684501"/>
              <a:gd name="T54" fmla="*/ 5011 w 4714085"/>
              <a:gd name="T55" fmla="*/ 12370 h 684501"/>
              <a:gd name="T56" fmla="*/ 8327 w 4714085"/>
              <a:gd name="T57" fmla="*/ 17183 h 684501"/>
              <a:gd name="T58" fmla="*/ 25559 w 4714085"/>
              <a:gd name="T59" fmla="*/ 38609 h 684501"/>
              <a:gd name="T60" fmla="*/ 39098 w 4714085"/>
              <a:gd name="T61" fmla="*/ 52648 h 684501"/>
              <a:gd name="T62" fmla="*/ 548249 w 4714085"/>
              <a:gd name="T63" fmla="*/ 266170 h 684501"/>
              <a:gd name="T64" fmla="*/ 824492 w 4714085"/>
              <a:gd name="T65" fmla="*/ 313555 h 684501"/>
              <a:gd name="T66" fmla="*/ 859802 w 4714085"/>
              <a:gd name="T67" fmla="*/ 317948 h 684501"/>
              <a:gd name="T68" fmla="*/ 939467 w 4714085"/>
              <a:gd name="T69" fmla="*/ 326685 h 684501"/>
              <a:gd name="T70" fmla="*/ 989430 w 4714085"/>
              <a:gd name="T71" fmla="*/ 331326 h 684501"/>
              <a:gd name="T72" fmla="*/ 1069825 w 4714085"/>
              <a:gd name="T73" fmla="*/ 337589 h 684501"/>
              <a:gd name="T74" fmla="*/ 1321309 w 4714085"/>
              <a:gd name="T75" fmla="*/ 347836 h 684501"/>
              <a:gd name="T76" fmla="*/ 1338427 w 4714085"/>
              <a:gd name="T77" fmla="*/ 348042 h 684501"/>
              <a:gd name="T78" fmla="*/ 1390039 w 4714085"/>
              <a:gd name="T79" fmla="*/ 348331 h 684501"/>
              <a:gd name="T80" fmla="*/ 2782700 w 4714085"/>
              <a:gd name="T81" fmla="*/ 0 h 684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14085" h="684501">
                <a:moveTo>
                  <a:pt x="4714085" y="0"/>
                </a:moveTo>
                <a:lnTo>
                  <a:pt x="4712496" y="20169"/>
                </a:lnTo>
                <a:cubicBezTo>
                  <a:pt x="4711409" y="26291"/>
                  <a:pt x="4710057" y="32366"/>
                  <a:pt x="4708435" y="38436"/>
                </a:cubicBezTo>
                <a:cubicBezTo>
                  <a:pt x="4651741" y="250774"/>
                  <a:pt x="4281609" y="436635"/>
                  <a:pt x="3736709" y="554596"/>
                </a:cubicBezTo>
                <a:cubicBezTo>
                  <a:pt x="3346425" y="636427"/>
                  <a:pt x="2869636" y="684502"/>
                  <a:pt x="2354822" y="684502"/>
                </a:cubicBezTo>
                <a:cubicBezTo>
                  <a:pt x="2325550" y="684502"/>
                  <a:pt x="2296431" y="684311"/>
                  <a:pt x="2267387" y="684004"/>
                </a:cubicBezTo>
                <a:cubicBezTo>
                  <a:pt x="2257690" y="683929"/>
                  <a:pt x="2248044" y="683813"/>
                  <a:pt x="2238389" y="683669"/>
                </a:cubicBezTo>
                <a:cubicBezTo>
                  <a:pt x="2082913" y="681478"/>
                  <a:pt x="1931326" y="674905"/>
                  <a:pt x="1785008" y="664365"/>
                </a:cubicBezTo>
                <a:cubicBezTo>
                  <a:pt x="1739112" y="661043"/>
                  <a:pt x="1693731" y="657350"/>
                  <a:pt x="1648959" y="653266"/>
                </a:cubicBezTo>
                <a:cubicBezTo>
                  <a:pt x="1620519" y="650694"/>
                  <a:pt x="1592352" y="647944"/>
                  <a:pt x="1564400" y="645074"/>
                </a:cubicBezTo>
                <a:cubicBezTo>
                  <a:pt x="1518796" y="640358"/>
                  <a:pt x="1473871" y="635264"/>
                  <a:pt x="1429596" y="629747"/>
                </a:cubicBezTo>
                <a:cubicBezTo>
                  <a:pt x="1409533" y="627282"/>
                  <a:pt x="1389609" y="624724"/>
                  <a:pt x="1369853" y="622081"/>
                </a:cubicBezTo>
                <a:cubicBezTo>
                  <a:pt x="1230625" y="603466"/>
                  <a:pt x="1098539" y="581031"/>
                  <a:pt x="975053" y="555205"/>
                </a:cubicBezTo>
                <a:cubicBezTo>
                  <a:pt x="950572" y="549916"/>
                  <a:pt x="926476" y="544474"/>
                  <a:pt x="902710" y="538924"/>
                </a:cubicBezTo>
                <a:cubicBezTo>
                  <a:pt x="524512" y="450497"/>
                  <a:pt x="238608" y="328256"/>
                  <a:pt x="95543" y="187372"/>
                </a:cubicBezTo>
                <a:cubicBezTo>
                  <a:pt x="87546" y="179479"/>
                  <a:pt x="80001" y="171543"/>
                  <a:pt x="72873" y="163579"/>
                </a:cubicBezTo>
                <a:cubicBezTo>
                  <a:pt x="62238" y="151611"/>
                  <a:pt x="52620" y="139488"/>
                  <a:pt x="44057" y="127297"/>
                </a:cubicBezTo>
                <a:cubicBezTo>
                  <a:pt x="42170" y="124580"/>
                  <a:pt x="40321" y="121854"/>
                  <a:pt x="38514" y="119138"/>
                </a:cubicBezTo>
                <a:cubicBezTo>
                  <a:pt x="36701" y="116375"/>
                  <a:pt x="34968" y="113663"/>
                  <a:pt x="33268" y="110946"/>
                </a:cubicBezTo>
                <a:cubicBezTo>
                  <a:pt x="32441" y="109588"/>
                  <a:pt x="31609" y="108183"/>
                  <a:pt x="30777" y="106788"/>
                </a:cubicBezTo>
                <a:cubicBezTo>
                  <a:pt x="26670" y="99954"/>
                  <a:pt x="22897" y="93047"/>
                  <a:pt x="19464" y="86176"/>
                </a:cubicBezTo>
                <a:cubicBezTo>
                  <a:pt x="18070" y="83343"/>
                  <a:pt x="16750" y="80580"/>
                  <a:pt x="15505" y="77794"/>
                </a:cubicBezTo>
                <a:cubicBezTo>
                  <a:pt x="14222" y="75031"/>
                  <a:pt x="13014" y="72245"/>
                  <a:pt x="11844" y="69481"/>
                </a:cubicBezTo>
                <a:cubicBezTo>
                  <a:pt x="8373" y="61062"/>
                  <a:pt x="5394" y="52680"/>
                  <a:pt x="2904" y="44223"/>
                </a:cubicBezTo>
                <a:lnTo>
                  <a:pt x="0" y="7512"/>
                </a:lnTo>
                <a:cubicBezTo>
                  <a:pt x="191" y="7894"/>
                  <a:pt x="418" y="8238"/>
                  <a:pt x="641" y="8610"/>
                </a:cubicBezTo>
                <a:cubicBezTo>
                  <a:pt x="1473" y="10015"/>
                  <a:pt x="2337" y="11406"/>
                  <a:pt x="3169" y="12764"/>
                </a:cubicBezTo>
                <a:cubicBezTo>
                  <a:pt x="4907" y="15490"/>
                  <a:pt x="6640" y="18206"/>
                  <a:pt x="8489" y="20956"/>
                </a:cubicBezTo>
                <a:cubicBezTo>
                  <a:pt x="10296" y="23681"/>
                  <a:pt x="12187" y="26398"/>
                  <a:pt x="14106" y="29110"/>
                </a:cubicBezTo>
                <a:cubicBezTo>
                  <a:pt x="22781" y="41320"/>
                  <a:pt x="32515" y="53429"/>
                  <a:pt x="43299" y="65407"/>
                </a:cubicBezTo>
                <a:cubicBezTo>
                  <a:pt x="50506" y="73375"/>
                  <a:pt x="58163" y="81306"/>
                  <a:pt x="66234" y="89190"/>
                </a:cubicBezTo>
                <a:cubicBezTo>
                  <a:pt x="216770" y="235517"/>
                  <a:pt x="523415" y="361757"/>
                  <a:pt x="928771" y="450911"/>
                </a:cubicBezTo>
                <a:cubicBezTo>
                  <a:pt x="1073119" y="482625"/>
                  <a:pt x="1229994" y="509665"/>
                  <a:pt x="1396746" y="531184"/>
                </a:cubicBezTo>
                <a:cubicBezTo>
                  <a:pt x="1416535" y="533756"/>
                  <a:pt x="1436496" y="536245"/>
                  <a:pt x="1456563" y="538626"/>
                </a:cubicBezTo>
                <a:cubicBezTo>
                  <a:pt x="1500917" y="543953"/>
                  <a:pt x="1545917" y="548893"/>
                  <a:pt x="1591521" y="553428"/>
                </a:cubicBezTo>
                <a:cubicBezTo>
                  <a:pt x="1619510" y="556228"/>
                  <a:pt x="1647723" y="558824"/>
                  <a:pt x="1676163" y="561289"/>
                </a:cubicBezTo>
                <a:cubicBezTo>
                  <a:pt x="1721005" y="565206"/>
                  <a:pt x="1766418" y="568755"/>
                  <a:pt x="1812357" y="571900"/>
                </a:cubicBezTo>
                <a:cubicBezTo>
                  <a:pt x="1950181" y="581328"/>
                  <a:pt x="2092573" y="587227"/>
                  <a:pt x="2238389" y="589259"/>
                </a:cubicBezTo>
                <a:cubicBezTo>
                  <a:pt x="2248044" y="589418"/>
                  <a:pt x="2257690" y="589525"/>
                  <a:pt x="2267387" y="589608"/>
                </a:cubicBezTo>
                <a:cubicBezTo>
                  <a:pt x="2296431" y="589906"/>
                  <a:pt x="2325550" y="590097"/>
                  <a:pt x="2354822" y="590097"/>
                </a:cubicBezTo>
                <a:cubicBezTo>
                  <a:pt x="3541051" y="590097"/>
                  <a:pt x="4525639" y="334797"/>
                  <a:pt x="4714085" y="0"/>
                </a:cubicBezTo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29" name="Freeform: Shape 345">
            <a:extLst>
              <a:ext uri="{FF2B5EF4-FFF2-40B4-BE49-F238E27FC236}">
                <a16:creationId xmlns:a16="http://schemas.microsoft.com/office/drawing/2014/main" id="{1F421CD9-35DE-A005-5D5A-82156320E9B2}"/>
              </a:ext>
            </a:extLst>
          </p:cNvPr>
          <p:cNvSpPr>
            <a:spLocks/>
          </p:cNvSpPr>
          <p:nvPr/>
        </p:nvSpPr>
        <p:spPr bwMode="auto">
          <a:xfrm>
            <a:off x="10214921" y="1928619"/>
            <a:ext cx="836747" cy="530227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0" name="Freeform: Shape 346">
            <a:extLst>
              <a:ext uri="{FF2B5EF4-FFF2-40B4-BE49-F238E27FC236}">
                <a16:creationId xmlns:a16="http://schemas.microsoft.com/office/drawing/2014/main" id="{02537D8C-7D82-2DEC-6E09-01B67D862213}"/>
              </a:ext>
            </a:extLst>
          </p:cNvPr>
          <p:cNvSpPr>
            <a:spLocks/>
          </p:cNvSpPr>
          <p:nvPr/>
        </p:nvSpPr>
        <p:spPr bwMode="auto">
          <a:xfrm rot="21189585">
            <a:off x="10214264" y="2518721"/>
            <a:ext cx="149519" cy="158125"/>
          </a:xfrm>
          <a:custGeom>
            <a:avLst/>
            <a:gdLst>
              <a:gd name="T0" fmla="*/ 275752 w 494036"/>
              <a:gd name="T1" fmla="*/ 101042 h 171170"/>
              <a:gd name="T2" fmla="*/ 42704 w 494036"/>
              <a:gd name="T3" fmla="*/ 61564 h 171170"/>
              <a:gd name="T4" fmla="*/ 0 w 494036"/>
              <a:gd name="T5" fmla="*/ 51954 h 171170"/>
              <a:gd name="T6" fmla="*/ 15384 w 494036"/>
              <a:gd name="T7" fmla="*/ 0 h 171170"/>
              <a:gd name="T8" fmla="*/ 291627 w 494036"/>
              <a:gd name="T9" fmla="*/ 47385 h 171170"/>
              <a:gd name="T10" fmla="*/ 275752 w 494036"/>
              <a:gd name="T11" fmla="*/ 101042 h 1711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4036" h="171170">
                <a:moveTo>
                  <a:pt x="467143" y="171171"/>
                </a:moveTo>
                <a:cubicBezTo>
                  <a:pt x="327916" y="152555"/>
                  <a:pt x="195834" y="130120"/>
                  <a:pt x="72344" y="104294"/>
                </a:cubicBezTo>
                <a:cubicBezTo>
                  <a:pt x="47867" y="99005"/>
                  <a:pt x="23761" y="93563"/>
                  <a:pt x="0" y="88014"/>
                </a:cubicBezTo>
                <a:lnTo>
                  <a:pt x="26061" y="0"/>
                </a:lnTo>
                <a:cubicBezTo>
                  <a:pt x="170409" y="31715"/>
                  <a:pt x="327284" y="58755"/>
                  <a:pt x="494036" y="80273"/>
                </a:cubicBezTo>
                <a:lnTo>
                  <a:pt x="467143" y="171171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1" name="Freeform: Shape 347">
            <a:extLst>
              <a:ext uri="{FF2B5EF4-FFF2-40B4-BE49-F238E27FC236}">
                <a16:creationId xmlns:a16="http://schemas.microsoft.com/office/drawing/2014/main" id="{9528602F-9C2B-B1C6-5D53-38FD3FDA321E}"/>
              </a:ext>
            </a:extLst>
          </p:cNvPr>
          <p:cNvSpPr>
            <a:spLocks/>
          </p:cNvSpPr>
          <p:nvPr/>
        </p:nvSpPr>
        <p:spPr bwMode="auto">
          <a:xfrm rot="21189585">
            <a:off x="10373727" y="2599752"/>
            <a:ext cx="49005" cy="98334"/>
          </a:xfrm>
          <a:custGeom>
            <a:avLst/>
            <a:gdLst>
              <a:gd name="T0" fmla="*/ 79572 w 161920"/>
              <a:gd name="T1" fmla="*/ 62836 h 106447"/>
              <a:gd name="T2" fmla="*/ 0 w 161920"/>
              <a:gd name="T3" fmla="*/ 53788 h 106447"/>
              <a:gd name="T4" fmla="*/ 15916 w 161920"/>
              <a:gd name="T5" fmla="*/ 0 h 106447"/>
              <a:gd name="T6" fmla="*/ 95581 w 161920"/>
              <a:gd name="T7" fmla="*/ 8737 h 106447"/>
              <a:gd name="T8" fmla="*/ 79572 w 161920"/>
              <a:gd name="T9" fmla="*/ 62836 h 106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920" h="106447">
                <a:moveTo>
                  <a:pt x="134800" y="106448"/>
                </a:moveTo>
                <a:cubicBezTo>
                  <a:pt x="89196" y="101731"/>
                  <a:pt x="44270" y="96638"/>
                  <a:pt x="0" y="91121"/>
                </a:cubicBezTo>
                <a:lnTo>
                  <a:pt x="26963" y="0"/>
                </a:lnTo>
                <a:cubicBezTo>
                  <a:pt x="71317" y="5326"/>
                  <a:pt x="116317" y="10266"/>
                  <a:pt x="161920" y="14801"/>
                </a:cubicBezTo>
                <a:lnTo>
                  <a:pt x="134800" y="106448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2" name="Freeform: Shape 348">
            <a:extLst>
              <a:ext uri="{FF2B5EF4-FFF2-40B4-BE49-F238E27FC236}">
                <a16:creationId xmlns:a16="http://schemas.microsoft.com/office/drawing/2014/main" id="{867CFD1E-7570-7095-2F1C-A84D87FF797A}"/>
              </a:ext>
            </a:extLst>
          </p:cNvPr>
          <p:cNvSpPr>
            <a:spLocks/>
          </p:cNvSpPr>
          <p:nvPr/>
        </p:nvSpPr>
        <p:spPr bwMode="auto">
          <a:xfrm rot="21189585">
            <a:off x="10440114" y="2620688"/>
            <a:ext cx="49451" cy="95220"/>
          </a:xfrm>
          <a:custGeom>
            <a:avLst/>
            <a:gdLst>
              <a:gd name="T0" fmla="*/ 80309 w 163397"/>
              <a:gd name="T1" fmla="*/ 60846 h 103075"/>
              <a:gd name="T2" fmla="*/ 0 w 163397"/>
              <a:gd name="T3" fmla="*/ 54294 h 103075"/>
              <a:gd name="T4" fmla="*/ 16058 w 163397"/>
              <a:gd name="T5" fmla="*/ 0 h 103075"/>
              <a:gd name="T6" fmla="*/ 96453 w 163397"/>
              <a:gd name="T7" fmla="*/ 6263 h 103075"/>
              <a:gd name="T8" fmla="*/ 80309 w 163397"/>
              <a:gd name="T9" fmla="*/ 60846 h 103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397" h="103075">
                <a:moveTo>
                  <a:pt x="136050" y="103076"/>
                </a:moveTo>
                <a:cubicBezTo>
                  <a:pt x="90148" y="99754"/>
                  <a:pt x="44772" y="96061"/>
                  <a:pt x="0" y="91977"/>
                </a:cubicBezTo>
                <a:lnTo>
                  <a:pt x="27204" y="0"/>
                </a:lnTo>
                <a:cubicBezTo>
                  <a:pt x="72046" y="3917"/>
                  <a:pt x="117460" y="7466"/>
                  <a:pt x="163398" y="10610"/>
                </a:cubicBezTo>
                <a:lnTo>
                  <a:pt x="136050" y="103076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657C19FC-A433-68D1-84D6-CD81277791FF}"/>
              </a:ext>
            </a:extLst>
          </p:cNvPr>
          <p:cNvSpPr>
            <a:spLocks/>
          </p:cNvSpPr>
          <p:nvPr/>
        </p:nvSpPr>
        <p:spPr bwMode="auto">
          <a:xfrm>
            <a:off x="9895292" y="909829"/>
            <a:ext cx="1476000" cy="889726"/>
          </a:xfrm>
          <a:custGeom>
            <a:avLst/>
            <a:gdLst>
              <a:gd name="T0" fmla="*/ 2407843 w 4876953"/>
              <a:gd name="T1" fmla="*/ 590245 h 1238557"/>
              <a:gd name="T2" fmla="*/ 1626403 w 4876953"/>
              <a:gd name="T3" fmla="*/ 683438 h 1238557"/>
              <a:gd name="T4" fmla="*/ 1539816 w 4876953"/>
              <a:gd name="T5" fmla="*/ 685646 h 1238557"/>
              <a:gd name="T6" fmla="*/ 1539794 w 4876953"/>
              <a:gd name="T7" fmla="*/ 685646 h 1238557"/>
              <a:gd name="T8" fmla="*/ 1481791 w 4876953"/>
              <a:gd name="T9" fmla="*/ 686382 h 1238557"/>
              <a:gd name="T10" fmla="*/ 1439424 w 4876953"/>
              <a:gd name="T11" fmla="*/ 686536 h 1238557"/>
              <a:gd name="T12" fmla="*/ 1245383 w 4876953"/>
              <a:gd name="T13" fmla="*/ 683194 h 1238557"/>
              <a:gd name="T14" fmla="*/ 1183398 w 4876953"/>
              <a:gd name="T15" fmla="*/ 680718 h 1238557"/>
              <a:gd name="T16" fmla="*/ 796593 w 4876953"/>
              <a:gd name="T17" fmla="*/ 647797 h 1238557"/>
              <a:gd name="T18" fmla="*/ 470989 w 4876953"/>
              <a:gd name="T19" fmla="*/ 590245 h 1238557"/>
              <a:gd name="T20" fmla="*/ 239859 w 4876953"/>
              <a:gd name="T21" fmla="*/ 519853 h 1238557"/>
              <a:gd name="T22" fmla="*/ 527253 w 4876953"/>
              <a:gd name="T23" fmla="*/ 425808 h 1238557"/>
              <a:gd name="T24" fmla="*/ 928180 w 4876953"/>
              <a:gd name="T25" fmla="*/ 361390 h 1238557"/>
              <a:gd name="T26" fmla="*/ 1341877 w 4876953"/>
              <a:gd name="T27" fmla="*/ 335736 h 1238557"/>
              <a:gd name="T28" fmla="*/ 1405511 w 4876953"/>
              <a:gd name="T29" fmla="*/ 334687 h 1238557"/>
              <a:gd name="T30" fmla="*/ 1466141 w 4876953"/>
              <a:gd name="T31" fmla="*/ 334352 h 1238557"/>
              <a:gd name="T32" fmla="*/ 1642259 w 4876953"/>
              <a:gd name="T33" fmla="*/ 337139 h 1238557"/>
              <a:gd name="T34" fmla="*/ 1698962 w 4876953"/>
              <a:gd name="T35" fmla="*/ 339234 h 1238557"/>
              <a:gd name="T36" fmla="*/ 1782609 w 4876953"/>
              <a:gd name="T37" fmla="*/ 343447 h 1238557"/>
              <a:gd name="T38" fmla="*/ 2404999 w 4876953"/>
              <a:gd name="T39" fmla="*/ 425808 h 1238557"/>
              <a:gd name="T40" fmla="*/ 2667130 w 4876953"/>
              <a:gd name="T41" fmla="*/ 508081 h 1238557"/>
              <a:gd name="T42" fmla="*/ 2407843 w 4876953"/>
              <a:gd name="T43" fmla="*/ 590245 h 1238557"/>
              <a:gd name="T44" fmla="*/ 2878026 w 4876953"/>
              <a:gd name="T45" fmla="*/ 353054 h 1238557"/>
              <a:gd name="T46" fmla="*/ 2405212 w 4876953"/>
              <a:gd name="T47" fmla="*/ 94509 h 1238557"/>
              <a:gd name="T48" fmla="*/ 1930383 w 4876953"/>
              <a:gd name="T49" fmla="*/ 21821 h 1238557"/>
              <a:gd name="T50" fmla="*/ 1847957 w 4876953"/>
              <a:gd name="T51" fmla="*/ 14934 h 1238557"/>
              <a:gd name="T52" fmla="*/ 1792074 w 4876953"/>
              <a:gd name="T53" fmla="*/ 11054 h 1238557"/>
              <a:gd name="T54" fmla="*/ 1558696 w 4876953"/>
              <a:gd name="T55" fmla="*/ 1249 h 1238557"/>
              <a:gd name="T56" fmla="*/ 1495995 w 4876953"/>
              <a:gd name="T57" fmla="*/ 291 h 1238557"/>
              <a:gd name="T58" fmla="*/ 1439424 w 4876953"/>
              <a:gd name="T59" fmla="*/ 0 h 1238557"/>
              <a:gd name="T60" fmla="*/ 1089191 w 4876953"/>
              <a:gd name="T61" fmla="*/ 10898 h 1238557"/>
              <a:gd name="T62" fmla="*/ 473641 w 4876953"/>
              <a:gd name="T63" fmla="*/ 94509 h 1238557"/>
              <a:gd name="T64" fmla="*/ 823 w 4876953"/>
              <a:gd name="T65" fmla="*/ 353054 h 1238557"/>
              <a:gd name="T66" fmla="*/ 0 w 4876953"/>
              <a:gd name="T67" fmla="*/ 365558 h 1238557"/>
              <a:gd name="T68" fmla="*/ 1714 w 4876953"/>
              <a:gd name="T69" fmla="*/ 383412 h 1238557"/>
              <a:gd name="T70" fmla="*/ 4633 w 4876953"/>
              <a:gd name="T71" fmla="*/ 395093 h 1238557"/>
              <a:gd name="T72" fmla="*/ 777109 w 4876953"/>
              <a:gd name="T73" fmla="*/ 690193 h 1238557"/>
              <a:gd name="T74" fmla="*/ 1163318 w 4876953"/>
              <a:gd name="T75" fmla="*/ 724387 h 1238557"/>
              <a:gd name="T76" fmla="*/ 1225210 w 4876953"/>
              <a:gd name="T77" fmla="*/ 727108 h 1238557"/>
              <a:gd name="T78" fmla="*/ 1439424 w 4876953"/>
              <a:gd name="T79" fmla="*/ 731115 h 1238557"/>
              <a:gd name="T80" fmla="*/ 1461262 w 4876953"/>
              <a:gd name="T81" fmla="*/ 731073 h 1238557"/>
              <a:gd name="T82" fmla="*/ 1519174 w 4876953"/>
              <a:gd name="T83" fmla="*/ 730560 h 1238557"/>
              <a:gd name="T84" fmla="*/ 1605605 w 4876953"/>
              <a:gd name="T85" fmla="*/ 728709 h 1238557"/>
              <a:gd name="T86" fmla="*/ 2874211 w 4876953"/>
              <a:gd name="T87" fmla="*/ 395093 h 1238557"/>
              <a:gd name="T88" fmla="*/ 2877126 w 4876953"/>
              <a:gd name="T89" fmla="*/ 383412 h 1238557"/>
              <a:gd name="T90" fmla="*/ 2878841 w 4876953"/>
              <a:gd name="T91" fmla="*/ 365558 h 1238557"/>
              <a:gd name="T92" fmla="*/ 2878026 w 4876953"/>
              <a:gd name="T93" fmla="*/ 353054 h 123855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876953" h="1238557">
                <a:moveTo>
                  <a:pt x="4079051" y="999915"/>
                </a:moveTo>
                <a:cubicBezTo>
                  <a:pt x="3710378" y="1086766"/>
                  <a:pt x="3248959" y="1141404"/>
                  <a:pt x="2755239" y="1157791"/>
                </a:cubicBezTo>
                <a:cubicBezTo>
                  <a:pt x="2706615" y="1159419"/>
                  <a:pt x="2657740" y="1160661"/>
                  <a:pt x="2608554" y="1161531"/>
                </a:cubicBezTo>
                <a:lnTo>
                  <a:pt x="2608517" y="1161531"/>
                </a:lnTo>
                <a:cubicBezTo>
                  <a:pt x="2575890" y="1162136"/>
                  <a:pt x="2543110" y="1162513"/>
                  <a:pt x="2510256" y="1162778"/>
                </a:cubicBezTo>
                <a:cubicBezTo>
                  <a:pt x="2486383" y="1162964"/>
                  <a:pt x="2462464" y="1163038"/>
                  <a:pt x="2438484" y="1163038"/>
                </a:cubicBezTo>
                <a:cubicBezTo>
                  <a:pt x="2327734" y="1163038"/>
                  <a:pt x="2217945" y="1161150"/>
                  <a:pt x="2109764" y="1157377"/>
                </a:cubicBezTo>
                <a:cubicBezTo>
                  <a:pt x="2074578" y="1156168"/>
                  <a:pt x="2039572" y="1154772"/>
                  <a:pt x="2004757" y="1153182"/>
                </a:cubicBezTo>
                <a:cubicBezTo>
                  <a:pt x="1776111" y="1142650"/>
                  <a:pt x="1555651" y="1123881"/>
                  <a:pt x="1349483" y="1097413"/>
                </a:cubicBezTo>
                <a:cubicBezTo>
                  <a:pt x="1150365" y="1071885"/>
                  <a:pt x="964641" y="1039184"/>
                  <a:pt x="797888" y="999915"/>
                </a:cubicBezTo>
                <a:cubicBezTo>
                  <a:pt x="646037" y="964116"/>
                  <a:pt x="514968" y="924200"/>
                  <a:pt x="406337" y="880666"/>
                </a:cubicBezTo>
                <a:cubicBezTo>
                  <a:pt x="525413" y="822246"/>
                  <a:pt x="692658" y="767454"/>
                  <a:pt x="893203" y="721347"/>
                </a:cubicBezTo>
                <a:cubicBezTo>
                  <a:pt x="1094920" y="674943"/>
                  <a:pt x="1324816" y="638237"/>
                  <a:pt x="1572401" y="612220"/>
                </a:cubicBezTo>
                <a:cubicBezTo>
                  <a:pt x="1794296" y="588883"/>
                  <a:pt x="2030405" y="574156"/>
                  <a:pt x="2273232" y="568760"/>
                </a:cubicBezTo>
                <a:cubicBezTo>
                  <a:pt x="2309037" y="567964"/>
                  <a:pt x="2344981" y="567360"/>
                  <a:pt x="2381032" y="566983"/>
                </a:cubicBezTo>
                <a:cubicBezTo>
                  <a:pt x="2415173" y="566606"/>
                  <a:pt x="2449417" y="566415"/>
                  <a:pt x="2483744" y="566415"/>
                </a:cubicBezTo>
                <a:cubicBezTo>
                  <a:pt x="2584109" y="566415"/>
                  <a:pt x="2683764" y="568002"/>
                  <a:pt x="2782099" y="571137"/>
                </a:cubicBezTo>
                <a:cubicBezTo>
                  <a:pt x="2814261" y="572155"/>
                  <a:pt x="2846293" y="573328"/>
                  <a:pt x="2878158" y="574686"/>
                </a:cubicBezTo>
                <a:cubicBezTo>
                  <a:pt x="2925760" y="576686"/>
                  <a:pt x="2973017" y="579063"/>
                  <a:pt x="3019862" y="581822"/>
                </a:cubicBezTo>
                <a:cubicBezTo>
                  <a:pt x="3410763" y="604591"/>
                  <a:pt x="3773721" y="652243"/>
                  <a:pt x="4074233" y="721347"/>
                </a:cubicBezTo>
                <a:cubicBezTo>
                  <a:pt x="4251807" y="762170"/>
                  <a:pt x="4403264" y="809784"/>
                  <a:pt x="4518302" y="860724"/>
                </a:cubicBezTo>
                <a:cubicBezTo>
                  <a:pt x="4401136" y="912046"/>
                  <a:pt x="4253842" y="958715"/>
                  <a:pt x="4079051" y="999915"/>
                </a:cubicBezTo>
                <a:moveTo>
                  <a:pt x="4875574" y="598098"/>
                </a:moveTo>
                <a:cubicBezTo>
                  <a:pt x="4852597" y="424508"/>
                  <a:pt x="4548225" y="268971"/>
                  <a:pt x="4074595" y="160105"/>
                </a:cubicBezTo>
                <a:cubicBezTo>
                  <a:pt x="3842655" y="106750"/>
                  <a:pt x="3570147" y="64607"/>
                  <a:pt x="3270202" y="36967"/>
                </a:cubicBezTo>
                <a:cubicBezTo>
                  <a:pt x="3224306" y="32738"/>
                  <a:pt x="3177717" y="28849"/>
                  <a:pt x="3130566" y="25300"/>
                </a:cubicBezTo>
                <a:cubicBezTo>
                  <a:pt x="3099268" y="22956"/>
                  <a:pt x="3067705" y="20765"/>
                  <a:pt x="3035896" y="18727"/>
                </a:cubicBezTo>
                <a:cubicBezTo>
                  <a:pt x="2907848" y="10531"/>
                  <a:pt x="2775757" y="4907"/>
                  <a:pt x="2640539" y="2116"/>
                </a:cubicBezTo>
                <a:cubicBezTo>
                  <a:pt x="2605343" y="1358"/>
                  <a:pt x="2569933" y="828"/>
                  <a:pt x="2534319" y="493"/>
                </a:cubicBezTo>
                <a:cubicBezTo>
                  <a:pt x="2502524" y="149"/>
                  <a:pt x="2470576" y="0"/>
                  <a:pt x="2438484" y="0"/>
                </a:cubicBezTo>
                <a:cubicBezTo>
                  <a:pt x="2233826" y="0"/>
                  <a:pt x="2035079" y="6382"/>
                  <a:pt x="1845164" y="18462"/>
                </a:cubicBezTo>
                <a:cubicBezTo>
                  <a:pt x="1450750" y="43497"/>
                  <a:pt x="1094427" y="92930"/>
                  <a:pt x="802381" y="160105"/>
                </a:cubicBezTo>
                <a:cubicBezTo>
                  <a:pt x="328752" y="268971"/>
                  <a:pt x="24365" y="424508"/>
                  <a:pt x="1394" y="598098"/>
                </a:cubicBezTo>
                <a:cubicBezTo>
                  <a:pt x="451" y="605122"/>
                  <a:pt x="0" y="612183"/>
                  <a:pt x="0" y="619281"/>
                </a:cubicBezTo>
                <a:cubicBezTo>
                  <a:pt x="0" y="629440"/>
                  <a:pt x="943" y="639520"/>
                  <a:pt x="2904" y="649526"/>
                </a:cubicBezTo>
                <a:cubicBezTo>
                  <a:pt x="4112" y="656173"/>
                  <a:pt x="5771" y="662746"/>
                  <a:pt x="7848" y="669314"/>
                </a:cubicBezTo>
                <a:cubicBezTo>
                  <a:pt x="76456" y="887234"/>
                  <a:pt x="589384" y="1073397"/>
                  <a:pt x="1316476" y="1169234"/>
                </a:cubicBezTo>
                <a:cubicBezTo>
                  <a:pt x="1519554" y="1196046"/>
                  <a:pt x="1739293" y="1215755"/>
                  <a:pt x="1970741" y="1227161"/>
                </a:cubicBezTo>
                <a:cubicBezTo>
                  <a:pt x="2005435" y="1228901"/>
                  <a:pt x="2040362" y="1230413"/>
                  <a:pt x="2075590" y="1231771"/>
                </a:cubicBezTo>
                <a:cubicBezTo>
                  <a:pt x="2193989" y="1236222"/>
                  <a:pt x="2315137" y="1238558"/>
                  <a:pt x="2438484" y="1238558"/>
                </a:cubicBezTo>
                <a:cubicBezTo>
                  <a:pt x="2450852" y="1238558"/>
                  <a:pt x="2463142" y="1238520"/>
                  <a:pt x="2475478" y="1238488"/>
                </a:cubicBezTo>
                <a:cubicBezTo>
                  <a:pt x="2508328" y="1238376"/>
                  <a:pt x="2541075" y="1238069"/>
                  <a:pt x="2573585" y="1237618"/>
                </a:cubicBezTo>
                <a:cubicBezTo>
                  <a:pt x="2622804" y="1236939"/>
                  <a:pt x="2671619" y="1235878"/>
                  <a:pt x="2720006" y="1234483"/>
                </a:cubicBezTo>
                <a:cubicBezTo>
                  <a:pt x="3869822" y="1200917"/>
                  <a:pt x="4776300" y="964228"/>
                  <a:pt x="4869111" y="669314"/>
                </a:cubicBezTo>
                <a:cubicBezTo>
                  <a:pt x="4871178" y="662746"/>
                  <a:pt x="4872851" y="656173"/>
                  <a:pt x="4874050" y="649526"/>
                </a:cubicBezTo>
                <a:cubicBezTo>
                  <a:pt x="4876024" y="639520"/>
                  <a:pt x="4876954" y="629440"/>
                  <a:pt x="4876954" y="619281"/>
                </a:cubicBezTo>
                <a:cubicBezTo>
                  <a:pt x="4876954" y="612183"/>
                  <a:pt x="4876503" y="605122"/>
                  <a:pt x="4875574" y="598098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35" name="Freeform: Shape 428">
            <a:extLst>
              <a:ext uri="{FF2B5EF4-FFF2-40B4-BE49-F238E27FC236}">
                <a16:creationId xmlns:a16="http://schemas.microsoft.com/office/drawing/2014/main" id="{2205A994-7347-739F-8734-D0F36902EE61}"/>
              </a:ext>
            </a:extLst>
          </p:cNvPr>
          <p:cNvSpPr>
            <a:spLocks/>
          </p:cNvSpPr>
          <p:nvPr/>
        </p:nvSpPr>
        <p:spPr bwMode="auto">
          <a:xfrm>
            <a:off x="9914864" y="961619"/>
            <a:ext cx="1431039" cy="550178"/>
          </a:xfrm>
          <a:custGeom>
            <a:avLst/>
            <a:gdLst>
              <a:gd name="T0" fmla="*/ 2789348 w 4726081"/>
              <a:gd name="T1" fmla="*/ 314338 h 805146"/>
              <a:gd name="T2" fmla="*/ 2675784 w 4726081"/>
              <a:gd name="T3" fmla="*/ 204158 h 805146"/>
              <a:gd name="T4" fmla="*/ 2350690 w 4726081"/>
              <a:gd name="T5" fmla="*/ 93375 h 805146"/>
              <a:gd name="T6" fmla="*/ 1394894 w 4726081"/>
              <a:gd name="T7" fmla="*/ 0 h 805146"/>
              <a:gd name="T8" fmla="*/ 439086 w 4726081"/>
              <a:gd name="T9" fmla="*/ 93375 h 805146"/>
              <a:gd name="T10" fmla="*/ 113995 w 4726081"/>
              <a:gd name="T11" fmla="*/ 204158 h 805146"/>
              <a:gd name="T12" fmla="*/ 423 w 4726081"/>
              <a:gd name="T13" fmla="*/ 314404 h 805146"/>
              <a:gd name="T14" fmla="*/ 0 w 4726081"/>
              <a:gd name="T15" fmla="*/ 320980 h 805146"/>
              <a:gd name="T16" fmla="*/ 888 w 4726081"/>
              <a:gd name="T17" fmla="*/ 330253 h 805146"/>
              <a:gd name="T18" fmla="*/ 1001 w 4726081"/>
              <a:gd name="T19" fmla="*/ 330854 h 805146"/>
              <a:gd name="T20" fmla="*/ 2581 w 4726081"/>
              <a:gd name="T21" fmla="*/ 337118 h 805146"/>
              <a:gd name="T22" fmla="*/ 123345 w 4726081"/>
              <a:gd name="T23" fmla="*/ 442728 h 805146"/>
              <a:gd name="T24" fmla="*/ 195328 w 4726081"/>
              <a:gd name="T25" fmla="*/ 475274 h 805146"/>
              <a:gd name="T26" fmla="*/ 482722 w 4726081"/>
              <a:gd name="T27" fmla="*/ 381232 h 805146"/>
              <a:gd name="T28" fmla="*/ 1421610 w 4726081"/>
              <a:gd name="T29" fmla="*/ 289774 h 805146"/>
              <a:gd name="T30" fmla="*/ 2360463 w 4726081"/>
              <a:gd name="T31" fmla="*/ 381232 h 805146"/>
              <a:gd name="T32" fmla="*/ 2622592 w 4726081"/>
              <a:gd name="T33" fmla="*/ 463503 h 805146"/>
              <a:gd name="T34" fmla="*/ 2666445 w 4726081"/>
              <a:gd name="T35" fmla="*/ 442728 h 805146"/>
              <a:gd name="T36" fmla="*/ 2787226 w 4726081"/>
              <a:gd name="T37" fmla="*/ 337095 h 805146"/>
              <a:gd name="T38" fmla="*/ 2788772 w 4726081"/>
              <a:gd name="T39" fmla="*/ 330854 h 805146"/>
              <a:gd name="T40" fmla="*/ 2788896 w 4726081"/>
              <a:gd name="T41" fmla="*/ 330253 h 805146"/>
              <a:gd name="T42" fmla="*/ 2789782 w 4726081"/>
              <a:gd name="T43" fmla="*/ 320980 h 805146"/>
              <a:gd name="T44" fmla="*/ 2789348 w 4726081"/>
              <a:gd name="T45" fmla="*/ 314338 h 80514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26081" h="805146">
                <a:moveTo>
                  <a:pt x="4725348" y="532510"/>
                </a:moveTo>
                <a:cubicBezTo>
                  <a:pt x="4717686" y="474662"/>
                  <a:pt x="4649376" y="408353"/>
                  <a:pt x="4532962" y="345858"/>
                </a:cubicBezTo>
                <a:cubicBezTo>
                  <a:pt x="4402818" y="275995"/>
                  <a:pt x="4212411" y="211086"/>
                  <a:pt x="3982231" y="158183"/>
                </a:cubicBezTo>
                <a:cubicBezTo>
                  <a:pt x="3538663" y="56192"/>
                  <a:pt x="2963632" y="0"/>
                  <a:pt x="2363046" y="0"/>
                </a:cubicBezTo>
                <a:cubicBezTo>
                  <a:pt x="1762450" y="0"/>
                  <a:pt x="1187405" y="56192"/>
                  <a:pt x="743842" y="158183"/>
                </a:cubicBezTo>
                <a:cubicBezTo>
                  <a:pt x="513681" y="211086"/>
                  <a:pt x="323241" y="275995"/>
                  <a:pt x="193116" y="345858"/>
                </a:cubicBezTo>
                <a:cubicBezTo>
                  <a:pt x="76716" y="408353"/>
                  <a:pt x="8410" y="474662"/>
                  <a:pt x="716" y="532621"/>
                </a:cubicBezTo>
                <a:cubicBezTo>
                  <a:pt x="223" y="536212"/>
                  <a:pt x="0" y="539948"/>
                  <a:pt x="0" y="543762"/>
                </a:cubicBezTo>
                <a:cubicBezTo>
                  <a:pt x="0" y="549125"/>
                  <a:pt x="488" y="554409"/>
                  <a:pt x="1505" y="559470"/>
                </a:cubicBezTo>
                <a:lnTo>
                  <a:pt x="1696" y="560489"/>
                </a:lnTo>
                <a:cubicBezTo>
                  <a:pt x="2300" y="563889"/>
                  <a:pt x="3164" y="567327"/>
                  <a:pt x="4372" y="571100"/>
                </a:cubicBezTo>
                <a:cubicBezTo>
                  <a:pt x="22140" y="627631"/>
                  <a:pt x="94823" y="691181"/>
                  <a:pt x="208955" y="750011"/>
                </a:cubicBezTo>
                <a:cubicBezTo>
                  <a:pt x="245768" y="768971"/>
                  <a:pt x="286466" y="787359"/>
                  <a:pt x="330899" y="805146"/>
                </a:cubicBezTo>
                <a:cubicBezTo>
                  <a:pt x="449975" y="746727"/>
                  <a:pt x="617220" y="691935"/>
                  <a:pt x="817765" y="645833"/>
                </a:cubicBezTo>
                <a:cubicBezTo>
                  <a:pt x="1252240" y="545911"/>
                  <a:pt x="1817105" y="490896"/>
                  <a:pt x="2408306" y="490896"/>
                </a:cubicBezTo>
                <a:cubicBezTo>
                  <a:pt x="2999478" y="490896"/>
                  <a:pt x="3564381" y="545911"/>
                  <a:pt x="3998786" y="645833"/>
                </a:cubicBezTo>
                <a:cubicBezTo>
                  <a:pt x="4176383" y="686651"/>
                  <a:pt x="4327821" y="734269"/>
                  <a:pt x="4442851" y="785205"/>
                </a:cubicBezTo>
                <a:cubicBezTo>
                  <a:pt x="4469158" y="773692"/>
                  <a:pt x="4493900" y="761984"/>
                  <a:pt x="4517141" y="750011"/>
                </a:cubicBezTo>
                <a:cubicBezTo>
                  <a:pt x="4631260" y="691181"/>
                  <a:pt x="4703961" y="627631"/>
                  <a:pt x="4721752" y="571062"/>
                </a:cubicBezTo>
                <a:cubicBezTo>
                  <a:pt x="4722932" y="567327"/>
                  <a:pt x="4723787" y="563889"/>
                  <a:pt x="4724372" y="560489"/>
                </a:cubicBezTo>
                <a:lnTo>
                  <a:pt x="4724581" y="559470"/>
                </a:lnTo>
                <a:cubicBezTo>
                  <a:pt x="4725580" y="554409"/>
                  <a:pt x="4726082" y="549125"/>
                  <a:pt x="4726082" y="543762"/>
                </a:cubicBezTo>
                <a:cubicBezTo>
                  <a:pt x="4726082" y="539948"/>
                  <a:pt x="4725845" y="536212"/>
                  <a:pt x="4725348" y="53251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 dirty="0"/>
          </a:p>
        </p:txBody>
      </p:sp>
      <p:sp>
        <p:nvSpPr>
          <p:cNvPr id="36" name="Freeform: Shape 345">
            <a:extLst>
              <a:ext uri="{FF2B5EF4-FFF2-40B4-BE49-F238E27FC236}">
                <a16:creationId xmlns:a16="http://schemas.microsoft.com/office/drawing/2014/main" id="{73575254-9DBD-4C92-6129-F54519150169}"/>
              </a:ext>
            </a:extLst>
          </p:cNvPr>
          <p:cNvSpPr>
            <a:spLocks/>
          </p:cNvSpPr>
          <p:nvPr/>
        </p:nvSpPr>
        <p:spPr bwMode="auto">
          <a:xfrm>
            <a:off x="9889053" y="961619"/>
            <a:ext cx="1447081" cy="814245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rgbClr val="8FAADC">
              <a:alpha val="40000"/>
            </a:srgb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37" name="Freeform: Shape 428">
            <a:extLst>
              <a:ext uri="{FF2B5EF4-FFF2-40B4-BE49-F238E27FC236}">
                <a16:creationId xmlns:a16="http://schemas.microsoft.com/office/drawing/2014/main" id="{A56A9A27-D1A6-0F47-F521-0D163097F271}"/>
              </a:ext>
            </a:extLst>
          </p:cNvPr>
          <p:cNvSpPr>
            <a:spLocks/>
          </p:cNvSpPr>
          <p:nvPr/>
        </p:nvSpPr>
        <p:spPr bwMode="auto">
          <a:xfrm>
            <a:off x="9914442" y="961619"/>
            <a:ext cx="1431039" cy="588614"/>
          </a:xfrm>
          <a:custGeom>
            <a:avLst/>
            <a:gdLst>
              <a:gd name="T0" fmla="*/ 2789348 w 4726081"/>
              <a:gd name="T1" fmla="*/ 314338 h 805146"/>
              <a:gd name="T2" fmla="*/ 2675784 w 4726081"/>
              <a:gd name="T3" fmla="*/ 204158 h 805146"/>
              <a:gd name="T4" fmla="*/ 2350690 w 4726081"/>
              <a:gd name="T5" fmla="*/ 93375 h 805146"/>
              <a:gd name="T6" fmla="*/ 1394894 w 4726081"/>
              <a:gd name="T7" fmla="*/ 0 h 805146"/>
              <a:gd name="T8" fmla="*/ 439086 w 4726081"/>
              <a:gd name="T9" fmla="*/ 93375 h 805146"/>
              <a:gd name="T10" fmla="*/ 113995 w 4726081"/>
              <a:gd name="T11" fmla="*/ 204158 h 805146"/>
              <a:gd name="T12" fmla="*/ 423 w 4726081"/>
              <a:gd name="T13" fmla="*/ 314404 h 805146"/>
              <a:gd name="T14" fmla="*/ 0 w 4726081"/>
              <a:gd name="T15" fmla="*/ 320980 h 805146"/>
              <a:gd name="T16" fmla="*/ 888 w 4726081"/>
              <a:gd name="T17" fmla="*/ 330253 h 805146"/>
              <a:gd name="T18" fmla="*/ 1001 w 4726081"/>
              <a:gd name="T19" fmla="*/ 330854 h 805146"/>
              <a:gd name="T20" fmla="*/ 2581 w 4726081"/>
              <a:gd name="T21" fmla="*/ 337118 h 805146"/>
              <a:gd name="T22" fmla="*/ 123345 w 4726081"/>
              <a:gd name="T23" fmla="*/ 442728 h 805146"/>
              <a:gd name="T24" fmla="*/ 195328 w 4726081"/>
              <a:gd name="T25" fmla="*/ 475274 h 805146"/>
              <a:gd name="T26" fmla="*/ 482722 w 4726081"/>
              <a:gd name="T27" fmla="*/ 381232 h 805146"/>
              <a:gd name="T28" fmla="*/ 1421610 w 4726081"/>
              <a:gd name="T29" fmla="*/ 289774 h 805146"/>
              <a:gd name="T30" fmla="*/ 2360463 w 4726081"/>
              <a:gd name="T31" fmla="*/ 381232 h 805146"/>
              <a:gd name="T32" fmla="*/ 2622592 w 4726081"/>
              <a:gd name="T33" fmla="*/ 463503 h 805146"/>
              <a:gd name="T34" fmla="*/ 2666445 w 4726081"/>
              <a:gd name="T35" fmla="*/ 442728 h 805146"/>
              <a:gd name="T36" fmla="*/ 2787226 w 4726081"/>
              <a:gd name="T37" fmla="*/ 337095 h 805146"/>
              <a:gd name="T38" fmla="*/ 2788772 w 4726081"/>
              <a:gd name="T39" fmla="*/ 330854 h 805146"/>
              <a:gd name="T40" fmla="*/ 2788896 w 4726081"/>
              <a:gd name="T41" fmla="*/ 330253 h 805146"/>
              <a:gd name="T42" fmla="*/ 2789782 w 4726081"/>
              <a:gd name="T43" fmla="*/ 320980 h 805146"/>
              <a:gd name="T44" fmla="*/ 2789348 w 4726081"/>
              <a:gd name="T45" fmla="*/ 314338 h 80514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26081" h="805146">
                <a:moveTo>
                  <a:pt x="4725348" y="532510"/>
                </a:moveTo>
                <a:cubicBezTo>
                  <a:pt x="4717686" y="474662"/>
                  <a:pt x="4649376" y="408353"/>
                  <a:pt x="4532962" y="345858"/>
                </a:cubicBezTo>
                <a:cubicBezTo>
                  <a:pt x="4402818" y="275995"/>
                  <a:pt x="4212411" y="211086"/>
                  <a:pt x="3982231" y="158183"/>
                </a:cubicBezTo>
                <a:cubicBezTo>
                  <a:pt x="3538663" y="56192"/>
                  <a:pt x="2963632" y="0"/>
                  <a:pt x="2363046" y="0"/>
                </a:cubicBezTo>
                <a:cubicBezTo>
                  <a:pt x="1762450" y="0"/>
                  <a:pt x="1187405" y="56192"/>
                  <a:pt x="743842" y="158183"/>
                </a:cubicBezTo>
                <a:cubicBezTo>
                  <a:pt x="513681" y="211086"/>
                  <a:pt x="323241" y="275995"/>
                  <a:pt x="193116" y="345858"/>
                </a:cubicBezTo>
                <a:cubicBezTo>
                  <a:pt x="76716" y="408353"/>
                  <a:pt x="8410" y="474662"/>
                  <a:pt x="716" y="532621"/>
                </a:cubicBezTo>
                <a:cubicBezTo>
                  <a:pt x="223" y="536212"/>
                  <a:pt x="0" y="539948"/>
                  <a:pt x="0" y="543762"/>
                </a:cubicBezTo>
                <a:cubicBezTo>
                  <a:pt x="0" y="549125"/>
                  <a:pt x="488" y="554409"/>
                  <a:pt x="1505" y="559470"/>
                </a:cubicBezTo>
                <a:lnTo>
                  <a:pt x="1696" y="560489"/>
                </a:lnTo>
                <a:cubicBezTo>
                  <a:pt x="2300" y="563889"/>
                  <a:pt x="3164" y="567327"/>
                  <a:pt x="4372" y="571100"/>
                </a:cubicBezTo>
                <a:cubicBezTo>
                  <a:pt x="22140" y="627631"/>
                  <a:pt x="94823" y="691181"/>
                  <a:pt x="208955" y="750011"/>
                </a:cubicBezTo>
                <a:cubicBezTo>
                  <a:pt x="245768" y="768971"/>
                  <a:pt x="286466" y="787359"/>
                  <a:pt x="330899" y="805146"/>
                </a:cubicBezTo>
                <a:cubicBezTo>
                  <a:pt x="449975" y="746727"/>
                  <a:pt x="617220" y="691935"/>
                  <a:pt x="817765" y="645833"/>
                </a:cubicBezTo>
                <a:cubicBezTo>
                  <a:pt x="1252240" y="545911"/>
                  <a:pt x="1817105" y="490896"/>
                  <a:pt x="2408306" y="490896"/>
                </a:cubicBezTo>
                <a:cubicBezTo>
                  <a:pt x="2999478" y="490896"/>
                  <a:pt x="3564381" y="545911"/>
                  <a:pt x="3998786" y="645833"/>
                </a:cubicBezTo>
                <a:cubicBezTo>
                  <a:pt x="4176383" y="686651"/>
                  <a:pt x="4327821" y="734269"/>
                  <a:pt x="4442851" y="785205"/>
                </a:cubicBezTo>
                <a:cubicBezTo>
                  <a:pt x="4469158" y="773692"/>
                  <a:pt x="4493900" y="761984"/>
                  <a:pt x="4517141" y="750011"/>
                </a:cubicBezTo>
                <a:cubicBezTo>
                  <a:pt x="4631260" y="691181"/>
                  <a:pt x="4703961" y="627631"/>
                  <a:pt x="4721752" y="571062"/>
                </a:cubicBezTo>
                <a:cubicBezTo>
                  <a:pt x="4722932" y="567327"/>
                  <a:pt x="4723787" y="563889"/>
                  <a:pt x="4724372" y="560489"/>
                </a:cubicBezTo>
                <a:lnTo>
                  <a:pt x="4724581" y="559470"/>
                </a:lnTo>
                <a:cubicBezTo>
                  <a:pt x="4725580" y="554409"/>
                  <a:pt x="4726082" y="549125"/>
                  <a:pt x="4726082" y="543762"/>
                </a:cubicBezTo>
                <a:cubicBezTo>
                  <a:pt x="4726082" y="539948"/>
                  <a:pt x="4725845" y="536212"/>
                  <a:pt x="4725348" y="532510"/>
                </a:cubicBezTo>
              </a:path>
            </a:pathLst>
          </a:custGeom>
          <a:solidFill>
            <a:srgbClr val="8FAADC">
              <a:alpha val="40000"/>
            </a:srgbClr>
          </a:solidFill>
          <a:ln>
            <a:noFill/>
          </a:ln>
        </p:spPr>
        <p:txBody>
          <a:bodyPr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3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0g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82201-E39D-1DFC-E37A-BB587E9BAED4}"/>
              </a:ext>
            </a:extLst>
          </p:cNvPr>
          <p:cNvGrpSpPr>
            <a:grpSpLocks noChangeAspect="1"/>
          </p:cNvGrpSpPr>
          <p:nvPr/>
        </p:nvGrpSpPr>
        <p:grpSpPr>
          <a:xfrm>
            <a:off x="9891142" y="917043"/>
            <a:ext cx="1498359" cy="1801471"/>
            <a:chOff x="8184524" y="2086545"/>
            <a:chExt cx="3187435" cy="3387037"/>
          </a:xfrm>
        </p:grpSpPr>
        <p:sp>
          <p:nvSpPr>
            <p:cNvPr id="17" name="Freeform: Shape 345">
              <a:extLst>
                <a:ext uri="{FF2B5EF4-FFF2-40B4-BE49-F238E27FC236}">
                  <a16:creationId xmlns:a16="http://schemas.microsoft.com/office/drawing/2014/main" id="{4F2D6503-A1BA-6F1A-3EEA-17C64BCDE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8" name="Freeform: Shape 2">
              <a:extLst>
                <a:ext uri="{FF2B5EF4-FFF2-40B4-BE49-F238E27FC236}">
                  <a16:creationId xmlns:a16="http://schemas.microsoft.com/office/drawing/2014/main" id="{A61724AD-B3F0-BD91-9E6D-23654E161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9" name="Freeform: Shape 6">
              <a:extLst>
                <a:ext uri="{FF2B5EF4-FFF2-40B4-BE49-F238E27FC236}">
                  <a16:creationId xmlns:a16="http://schemas.microsoft.com/office/drawing/2014/main" id="{010F4959-B3BF-2C3F-4AC3-E3DB0F41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6A9E24D7-B522-94C1-8DB0-5D1A4D7E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C1A5A051-7923-5F43-7392-C78BF4ABD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2" name="Freeform: Shape 345">
              <a:extLst>
                <a:ext uri="{FF2B5EF4-FFF2-40B4-BE49-F238E27FC236}">
                  <a16:creationId xmlns:a16="http://schemas.microsoft.com/office/drawing/2014/main" id="{B1B4704F-464A-B451-9861-F240239BE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3" name="Freeform: Shape 346">
              <a:extLst>
                <a:ext uri="{FF2B5EF4-FFF2-40B4-BE49-F238E27FC236}">
                  <a16:creationId xmlns:a16="http://schemas.microsoft.com/office/drawing/2014/main" id="{BBA7ECD3-B5D4-A29A-B247-DE34E8D28C24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4" name="Freeform: Shape 347">
              <a:extLst>
                <a:ext uri="{FF2B5EF4-FFF2-40B4-BE49-F238E27FC236}">
                  <a16:creationId xmlns:a16="http://schemas.microsoft.com/office/drawing/2014/main" id="{65AC19A2-1DFA-AAAD-6668-B29D69599EC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5" name="Freeform: Shape 348">
              <a:extLst>
                <a:ext uri="{FF2B5EF4-FFF2-40B4-BE49-F238E27FC236}">
                  <a16:creationId xmlns:a16="http://schemas.microsoft.com/office/drawing/2014/main" id="{CCA85980-FF99-9A94-E183-DAD29D4C7E0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26" name="Freeform: Shape 9">
              <a:extLst>
                <a:ext uri="{FF2B5EF4-FFF2-40B4-BE49-F238E27FC236}">
                  <a16:creationId xmlns:a16="http://schemas.microsoft.com/office/drawing/2014/main" id="{DA138203-8428-1CCE-6C09-031D878D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27" name="Freeform: Shape 428">
              <a:extLst>
                <a:ext uri="{FF2B5EF4-FFF2-40B4-BE49-F238E27FC236}">
                  <a16:creationId xmlns:a16="http://schemas.microsoft.com/office/drawing/2014/main" id="{4E63376A-8FFE-0484-CFC1-F87E628E2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0754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-0.59753 0.434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83" y="2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0g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67DE84-F1EA-B231-8CB1-2F265BF9DAAB}"/>
              </a:ext>
            </a:extLst>
          </p:cNvPr>
          <p:cNvGrpSpPr>
            <a:grpSpLocks noChangeAspect="1"/>
          </p:cNvGrpSpPr>
          <p:nvPr/>
        </p:nvGrpSpPr>
        <p:grpSpPr>
          <a:xfrm>
            <a:off x="2405182" y="3263408"/>
            <a:ext cx="2124000" cy="2553683"/>
            <a:chOff x="8184524" y="2086545"/>
            <a:chExt cx="3187435" cy="3387037"/>
          </a:xfrm>
        </p:grpSpPr>
        <p:sp>
          <p:nvSpPr>
            <p:cNvPr id="29" name="Freeform: Shape 345">
              <a:extLst>
                <a:ext uri="{FF2B5EF4-FFF2-40B4-BE49-F238E27FC236}">
                  <a16:creationId xmlns:a16="http://schemas.microsoft.com/office/drawing/2014/main" id="{39F82058-0208-57DB-D34C-B6CFC4B11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0" name="Freeform: Shape 2">
              <a:extLst>
                <a:ext uri="{FF2B5EF4-FFF2-40B4-BE49-F238E27FC236}">
                  <a16:creationId xmlns:a16="http://schemas.microsoft.com/office/drawing/2014/main" id="{6918D41D-3BF2-A611-17BC-8E46D983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9F3A5227-4946-1F6F-6491-CA0563F8F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5ECE960E-21C9-6B9B-C7A2-A3D5ED444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4" name="Freeform: Shape 8">
              <a:extLst>
                <a:ext uri="{FF2B5EF4-FFF2-40B4-BE49-F238E27FC236}">
                  <a16:creationId xmlns:a16="http://schemas.microsoft.com/office/drawing/2014/main" id="{4C54CC43-620B-CC35-1604-9D04164D5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5" name="Freeform: Shape 345">
              <a:extLst>
                <a:ext uri="{FF2B5EF4-FFF2-40B4-BE49-F238E27FC236}">
                  <a16:creationId xmlns:a16="http://schemas.microsoft.com/office/drawing/2014/main" id="{7B6D1629-5C8D-0A98-40D2-1E6A87B0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6" name="Freeform: Shape 346">
              <a:extLst>
                <a:ext uri="{FF2B5EF4-FFF2-40B4-BE49-F238E27FC236}">
                  <a16:creationId xmlns:a16="http://schemas.microsoft.com/office/drawing/2014/main" id="{D3A0C091-E5AF-EBF6-6964-06207987B69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7" name="Freeform: Shape 347">
              <a:extLst>
                <a:ext uri="{FF2B5EF4-FFF2-40B4-BE49-F238E27FC236}">
                  <a16:creationId xmlns:a16="http://schemas.microsoft.com/office/drawing/2014/main" id="{ADF0F155-DE0C-2377-B1A8-B348740394A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8" name="Freeform: Shape 348">
              <a:extLst>
                <a:ext uri="{FF2B5EF4-FFF2-40B4-BE49-F238E27FC236}">
                  <a16:creationId xmlns:a16="http://schemas.microsoft.com/office/drawing/2014/main" id="{B2686380-1EF4-AA6B-BCA7-3B6DBA088B11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" name="Freeform: Shape 9">
              <a:extLst>
                <a:ext uri="{FF2B5EF4-FFF2-40B4-BE49-F238E27FC236}">
                  <a16:creationId xmlns:a16="http://schemas.microsoft.com/office/drawing/2014/main" id="{DF3E5450-718A-E847-73DF-9A7C346F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0" name="Freeform: Shape 428">
              <a:extLst>
                <a:ext uri="{FF2B5EF4-FFF2-40B4-BE49-F238E27FC236}">
                  <a16:creationId xmlns:a16="http://schemas.microsoft.com/office/drawing/2014/main" id="{C01C6FE7-7BCC-1DB1-E345-90C91626C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2CDFE7C-844D-6CE0-786D-AC30BA2F88DD}"/>
              </a:ext>
            </a:extLst>
          </p:cNvPr>
          <p:cNvGrpSpPr>
            <a:grpSpLocks noChangeAspect="1"/>
          </p:cNvGrpSpPr>
          <p:nvPr/>
        </p:nvGrpSpPr>
        <p:grpSpPr>
          <a:xfrm>
            <a:off x="9510901" y="254605"/>
            <a:ext cx="2124000" cy="2553683"/>
            <a:chOff x="8184524" y="2086545"/>
            <a:chExt cx="3187435" cy="3387037"/>
          </a:xfrm>
        </p:grpSpPr>
        <p:sp>
          <p:nvSpPr>
            <p:cNvPr id="4" name="Freeform: Shape 345">
              <a:extLst>
                <a:ext uri="{FF2B5EF4-FFF2-40B4-BE49-F238E27FC236}">
                  <a16:creationId xmlns:a16="http://schemas.microsoft.com/office/drawing/2014/main" id="{EEA21EED-C3F3-221C-6DA4-C8E0246BE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" name="Freeform: Shape 2">
              <a:extLst>
                <a:ext uri="{FF2B5EF4-FFF2-40B4-BE49-F238E27FC236}">
                  <a16:creationId xmlns:a16="http://schemas.microsoft.com/office/drawing/2014/main" id="{A69F6CA9-D9FA-D20F-300B-C260FDD28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293FB29-0DAE-0686-E099-F041C4497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58E2B25E-FA12-E9B8-6311-77D96ED4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C96EE4C7-19BB-E7C4-138D-70034E528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345">
              <a:extLst>
                <a:ext uri="{FF2B5EF4-FFF2-40B4-BE49-F238E27FC236}">
                  <a16:creationId xmlns:a16="http://schemas.microsoft.com/office/drawing/2014/main" id="{697ABA46-4FCC-64B3-CA02-47C8A198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6">
              <a:extLst>
                <a:ext uri="{FF2B5EF4-FFF2-40B4-BE49-F238E27FC236}">
                  <a16:creationId xmlns:a16="http://schemas.microsoft.com/office/drawing/2014/main" id="{582E04DC-719E-63E6-1A29-D44C93D1E43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7">
              <a:extLst>
                <a:ext uri="{FF2B5EF4-FFF2-40B4-BE49-F238E27FC236}">
                  <a16:creationId xmlns:a16="http://schemas.microsoft.com/office/drawing/2014/main" id="{A07D0DFD-C8BF-8A66-B9E2-A94F08FD823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8">
              <a:extLst>
                <a:ext uri="{FF2B5EF4-FFF2-40B4-BE49-F238E27FC236}">
                  <a16:creationId xmlns:a16="http://schemas.microsoft.com/office/drawing/2014/main" id="{EADE13D5-A469-0720-6D3F-80EAA0984AC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:a16="http://schemas.microsoft.com/office/drawing/2014/main" id="{06184E98-A69D-C8DE-0DF0-B28EF809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4" name="Freeform: Shape 428">
              <a:extLst>
                <a:ext uri="{FF2B5EF4-FFF2-40B4-BE49-F238E27FC236}">
                  <a16:creationId xmlns:a16="http://schemas.microsoft.com/office/drawing/2014/main" id="{5AC9D24D-EAA7-1BD0-B7F8-D42E528FA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3392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58282 0.4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BDF9D-8FE4-3B8C-44B8-EF6A79BE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0g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67DE84-F1EA-B231-8CB1-2F265BF9DAAB}"/>
              </a:ext>
            </a:extLst>
          </p:cNvPr>
          <p:cNvGrpSpPr>
            <a:grpSpLocks noChangeAspect="1"/>
          </p:cNvGrpSpPr>
          <p:nvPr/>
        </p:nvGrpSpPr>
        <p:grpSpPr>
          <a:xfrm>
            <a:off x="2405182" y="3263408"/>
            <a:ext cx="2124000" cy="2553683"/>
            <a:chOff x="8184524" y="2086545"/>
            <a:chExt cx="3187435" cy="3387037"/>
          </a:xfrm>
        </p:grpSpPr>
        <p:sp>
          <p:nvSpPr>
            <p:cNvPr id="29" name="Freeform: Shape 345">
              <a:extLst>
                <a:ext uri="{FF2B5EF4-FFF2-40B4-BE49-F238E27FC236}">
                  <a16:creationId xmlns:a16="http://schemas.microsoft.com/office/drawing/2014/main" id="{39F82058-0208-57DB-D34C-B6CFC4B11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0" name="Freeform: Shape 2">
              <a:extLst>
                <a:ext uri="{FF2B5EF4-FFF2-40B4-BE49-F238E27FC236}">
                  <a16:creationId xmlns:a16="http://schemas.microsoft.com/office/drawing/2014/main" id="{6918D41D-3BF2-A611-17BC-8E46D983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9F3A5227-4946-1F6F-6491-CA0563F8F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5ECE960E-21C9-6B9B-C7A2-A3D5ED444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4" name="Freeform: Shape 8">
              <a:extLst>
                <a:ext uri="{FF2B5EF4-FFF2-40B4-BE49-F238E27FC236}">
                  <a16:creationId xmlns:a16="http://schemas.microsoft.com/office/drawing/2014/main" id="{4C54CC43-620B-CC35-1604-9D04164D5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5" name="Freeform: Shape 345">
              <a:extLst>
                <a:ext uri="{FF2B5EF4-FFF2-40B4-BE49-F238E27FC236}">
                  <a16:creationId xmlns:a16="http://schemas.microsoft.com/office/drawing/2014/main" id="{7B6D1629-5C8D-0A98-40D2-1E6A87B0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6" name="Freeform: Shape 346">
              <a:extLst>
                <a:ext uri="{FF2B5EF4-FFF2-40B4-BE49-F238E27FC236}">
                  <a16:creationId xmlns:a16="http://schemas.microsoft.com/office/drawing/2014/main" id="{D3A0C091-E5AF-EBF6-6964-06207987B69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7" name="Freeform: Shape 347">
              <a:extLst>
                <a:ext uri="{FF2B5EF4-FFF2-40B4-BE49-F238E27FC236}">
                  <a16:creationId xmlns:a16="http://schemas.microsoft.com/office/drawing/2014/main" id="{ADF0F155-DE0C-2377-B1A8-B348740394A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8" name="Freeform: Shape 348">
              <a:extLst>
                <a:ext uri="{FF2B5EF4-FFF2-40B4-BE49-F238E27FC236}">
                  <a16:creationId xmlns:a16="http://schemas.microsoft.com/office/drawing/2014/main" id="{B2686380-1EF4-AA6B-BCA7-3B6DBA088B11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" name="Freeform: Shape 9">
              <a:extLst>
                <a:ext uri="{FF2B5EF4-FFF2-40B4-BE49-F238E27FC236}">
                  <a16:creationId xmlns:a16="http://schemas.microsoft.com/office/drawing/2014/main" id="{DF3E5450-718A-E847-73DF-9A7C346F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0" name="Freeform: Shape 428">
              <a:extLst>
                <a:ext uri="{FF2B5EF4-FFF2-40B4-BE49-F238E27FC236}">
                  <a16:creationId xmlns:a16="http://schemas.microsoft.com/office/drawing/2014/main" id="{C01C6FE7-7BCC-1DB1-E345-90C91626C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2CDFE7C-844D-6CE0-786D-AC30BA2F88DD}"/>
              </a:ext>
            </a:extLst>
          </p:cNvPr>
          <p:cNvGrpSpPr>
            <a:grpSpLocks noChangeAspect="1"/>
          </p:cNvGrpSpPr>
          <p:nvPr/>
        </p:nvGrpSpPr>
        <p:grpSpPr>
          <a:xfrm>
            <a:off x="9510901" y="254605"/>
            <a:ext cx="2124000" cy="2553683"/>
            <a:chOff x="8184524" y="2086545"/>
            <a:chExt cx="3187435" cy="3387037"/>
          </a:xfrm>
        </p:grpSpPr>
        <p:sp>
          <p:nvSpPr>
            <p:cNvPr id="4" name="Freeform: Shape 345">
              <a:extLst>
                <a:ext uri="{FF2B5EF4-FFF2-40B4-BE49-F238E27FC236}">
                  <a16:creationId xmlns:a16="http://schemas.microsoft.com/office/drawing/2014/main" id="{EEA21EED-C3F3-221C-6DA4-C8E0246BE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" name="Freeform: Shape 2">
              <a:extLst>
                <a:ext uri="{FF2B5EF4-FFF2-40B4-BE49-F238E27FC236}">
                  <a16:creationId xmlns:a16="http://schemas.microsoft.com/office/drawing/2014/main" id="{A69F6CA9-D9FA-D20F-300B-C260FDD28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293FB29-0DAE-0686-E099-F041C4497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58E2B25E-FA12-E9B8-6311-77D96ED4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C96EE4C7-19BB-E7C4-138D-70034E528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345">
              <a:extLst>
                <a:ext uri="{FF2B5EF4-FFF2-40B4-BE49-F238E27FC236}">
                  <a16:creationId xmlns:a16="http://schemas.microsoft.com/office/drawing/2014/main" id="{697ABA46-4FCC-64B3-CA02-47C8A198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6">
              <a:extLst>
                <a:ext uri="{FF2B5EF4-FFF2-40B4-BE49-F238E27FC236}">
                  <a16:creationId xmlns:a16="http://schemas.microsoft.com/office/drawing/2014/main" id="{582E04DC-719E-63E6-1A29-D44C93D1E43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7">
              <a:extLst>
                <a:ext uri="{FF2B5EF4-FFF2-40B4-BE49-F238E27FC236}">
                  <a16:creationId xmlns:a16="http://schemas.microsoft.com/office/drawing/2014/main" id="{A07D0DFD-C8BF-8A66-B9E2-A94F08FD8238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8">
              <a:extLst>
                <a:ext uri="{FF2B5EF4-FFF2-40B4-BE49-F238E27FC236}">
                  <a16:creationId xmlns:a16="http://schemas.microsoft.com/office/drawing/2014/main" id="{EADE13D5-A469-0720-6D3F-80EAA0984AC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9">
              <a:extLst>
                <a:ext uri="{FF2B5EF4-FFF2-40B4-BE49-F238E27FC236}">
                  <a16:creationId xmlns:a16="http://schemas.microsoft.com/office/drawing/2014/main" id="{06184E98-A69D-C8DE-0DF0-B28EF809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4" name="Freeform: Shape 428">
              <a:extLst>
                <a:ext uri="{FF2B5EF4-FFF2-40B4-BE49-F238E27FC236}">
                  <a16:creationId xmlns:a16="http://schemas.microsoft.com/office/drawing/2014/main" id="{5AC9D24D-EAA7-1BD0-B7F8-D42E528FA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58282 0.4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54" y="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49C13B-47E0-B7B6-865F-C1D1CB4A9BE1}"/>
              </a:ext>
            </a:extLst>
          </p:cNvPr>
          <p:cNvGrpSpPr>
            <a:grpSpLocks noChangeAspect="1"/>
          </p:cNvGrpSpPr>
          <p:nvPr/>
        </p:nvGrpSpPr>
        <p:grpSpPr>
          <a:xfrm>
            <a:off x="4706345" y="3735729"/>
            <a:ext cx="2596924" cy="3122271"/>
            <a:chOff x="8184524" y="2086545"/>
            <a:chExt cx="3187435" cy="3387037"/>
          </a:xfrm>
        </p:grpSpPr>
        <p:sp>
          <p:nvSpPr>
            <p:cNvPr id="5" name="Freeform: Shape 345">
              <a:extLst>
                <a:ext uri="{FF2B5EF4-FFF2-40B4-BE49-F238E27FC236}">
                  <a16:creationId xmlns:a16="http://schemas.microsoft.com/office/drawing/2014/main" id="{3009DB42-857D-13D0-F620-D4D4F274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8FF3D931-7DC4-F647-A21A-FAB6ECA4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3C4E55-0913-548D-1755-D7D7018B7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97C905-6D39-2648-D236-D5E51746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559EDE-AE16-469D-842E-786F5CA66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5">
              <a:extLst>
                <a:ext uri="{FF2B5EF4-FFF2-40B4-BE49-F238E27FC236}">
                  <a16:creationId xmlns:a16="http://schemas.microsoft.com/office/drawing/2014/main" id="{2E3349CE-FC17-9D73-660D-1A7B9CF0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6">
              <a:extLst>
                <a:ext uri="{FF2B5EF4-FFF2-40B4-BE49-F238E27FC236}">
                  <a16:creationId xmlns:a16="http://schemas.microsoft.com/office/drawing/2014/main" id="{281099FA-45BD-5784-D6BF-5AD28320BE34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7">
              <a:extLst>
                <a:ext uri="{FF2B5EF4-FFF2-40B4-BE49-F238E27FC236}">
                  <a16:creationId xmlns:a16="http://schemas.microsoft.com/office/drawing/2014/main" id="{3F6A82F1-C6AF-484A-C9EB-9C336968FE85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348">
              <a:extLst>
                <a:ext uri="{FF2B5EF4-FFF2-40B4-BE49-F238E27FC236}">
                  <a16:creationId xmlns:a16="http://schemas.microsoft.com/office/drawing/2014/main" id="{31E83FD2-7461-15AA-5A50-DC9096C7E469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C2ADD1C3-F83D-F7A1-E6CA-4E6C496A1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5" name="Freeform: Shape 428">
              <a:extLst>
                <a:ext uri="{FF2B5EF4-FFF2-40B4-BE49-F238E27FC236}">
                  <a16:creationId xmlns:a16="http://schemas.microsoft.com/office/drawing/2014/main" id="{8FE5CE67-F136-E62C-5C63-97F426BF5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E16205-78B5-2652-69DB-B988094EBEB9}"/>
              </a:ext>
            </a:extLst>
          </p:cNvPr>
          <p:cNvGrpSpPr/>
          <p:nvPr/>
        </p:nvGrpSpPr>
        <p:grpSpPr>
          <a:xfrm>
            <a:off x="4866149" y="4322379"/>
            <a:ext cx="2293561" cy="906646"/>
            <a:chOff x="3284241" y="4045392"/>
            <a:chExt cx="2301739" cy="943169"/>
          </a:xfrm>
        </p:grpSpPr>
        <p:pic>
          <p:nvPicPr>
            <p:cNvPr id="17" name="Picture 30">
              <a:extLst>
                <a:ext uri="{FF2B5EF4-FFF2-40B4-BE49-F238E27FC236}">
                  <a16:creationId xmlns:a16="http://schemas.microsoft.com/office/drawing/2014/main" id="{B4382F8F-2970-0C28-6FE0-8FED07AE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2CFAA441-161B-F733-07A0-9CF819648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909BB1AF-FEF8-FA6D-FD41-8AA1F1A50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FF70C129-1F83-A67B-C31B-09DE2F93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21" name="Picture 28">
              <a:extLst>
                <a:ext uri="{FF2B5EF4-FFF2-40B4-BE49-F238E27FC236}">
                  <a16:creationId xmlns:a16="http://schemas.microsoft.com/office/drawing/2014/main" id="{A492973A-65F9-EE02-7907-B4DF1877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4">
              <a:extLst>
                <a:ext uri="{FF2B5EF4-FFF2-40B4-BE49-F238E27FC236}">
                  <a16:creationId xmlns:a16="http://schemas.microsoft.com/office/drawing/2014/main" id="{5C455D51-0A10-004A-582D-FF16FD41C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2438DD0-BC28-64A1-92FD-6BF36CCE1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943D92BE-5DAD-190D-BBEE-6503F421C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F2024D5C-F8A4-8376-AD81-F1C3FCA2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95A23ED1-D5E9-378D-3E96-03DED861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27" name="Picture 11">
              <a:extLst>
                <a:ext uri="{FF2B5EF4-FFF2-40B4-BE49-F238E27FC236}">
                  <a16:creationId xmlns:a16="http://schemas.microsoft.com/office/drawing/2014/main" id="{1C33FFA4-9CF7-A989-E816-484278B42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3">
              <a:extLst>
                <a:ext uri="{FF2B5EF4-FFF2-40B4-BE49-F238E27FC236}">
                  <a16:creationId xmlns:a16="http://schemas.microsoft.com/office/drawing/2014/main" id="{7B780D27-5BE6-10E3-89BC-7030892AE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4">
              <a:extLst>
                <a:ext uri="{FF2B5EF4-FFF2-40B4-BE49-F238E27FC236}">
                  <a16:creationId xmlns:a16="http://schemas.microsoft.com/office/drawing/2014/main" id="{8DE08ED2-C602-BEFE-393B-958C56EE0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E43CFBEF-6FFD-E12A-DD5E-2ABD86CE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31" name="Picture 16">
              <a:extLst>
                <a:ext uri="{FF2B5EF4-FFF2-40B4-BE49-F238E27FC236}">
                  <a16:creationId xmlns:a16="http://schemas.microsoft.com/office/drawing/2014/main" id="{00F0E20B-4F2C-0BEC-E202-CD99C146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32" name="Picture 17">
              <a:extLst>
                <a:ext uri="{FF2B5EF4-FFF2-40B4-BE49-F238E27FC236}">
                  <a16:creationId xmlns:a16="http://schemas.microsoft.com/office/drawing/2014/main" id="{F5914954-52B1-118B-3DF5-DA3E37C2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33" name="Picture 18">
              <a:extLst>
                <a:ext uri="{FF2B5EF4-FFF2-40B4-BE49-F238E27FC236}">
                  <a16:creationId xmlns:a16="http://schemas.microsoft.com/office/drawing/2014/main" id="{19E2BE79-2CDA-ABB8-F3C8-7563BC4B9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4192705F-017C-9F6D-6E6F-8CA857C38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35" name="Picture 22">
              <a:extLst>
                <a:ext uri="{FF2B5EF4-FFF2-40B4-BE49-F238E27FC236}">
                  <a16:creationId xmlns:a16="http://schemas.microsoft.com/office/drawing/2014/main" id="{88033BAD-CA98-9A9C-C617-28DCDD391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3">
              <a:extLst>
                <a:ext uri="{FF2B5EF4-FFF2-40B4-BE49-F238E27FC236}">
                  <a16:creationId xmlns:a16="http://schemas.microsoft.com/office/drawing/2014/main" id="{CBAED451-2001-A52F-9425-8B41A030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2459696B-B9E4-6D7B-C577-7523321CA3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7">
              <a:extLst>
                <a:ext uri="{FF2B5EF4-FFF2-40B4-BE49-F238E27FC236}">
                  <a16:creationId xmlns:a16="http://schemas.microsoft.com/office/drawing/2014/main" id="{AC79F876-EA1E-417E-B64F-5782F764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39" name="Picture 28">
              <a:extLst>
                <a:ext uri="{FF2B5EF4-FFF2-40B4-BE49-F238E27FC236}">
                  <a16:creationId xmlns:a16="http://schemas.microsoft.com/office/drawing/2014/main" id="{FC8B85FF-7608-6BB3-442B-7F559139E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9">
              <a:extLst>
                <a:ext uri="{FF2B5EF4-FFF2-40B4-BE49-F238E27FC236}">
                  <a16:creationId xmlns:a16="http://schemas.microsoft.com/office/drawing/2014/main" id="{9DC08743-299A-A2A7-5617-D4681038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AD5712E2-E250-54B0-25ED-51BDEBB1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42" name="Picture 32">
              <a:extLst>
                <a:ext uri="{FF2B5EF4-FFF2-40B4-BE49-F238E27FC236}">
                  <a16:creationId xmlns:a16="http://schemas.microsoft.com/office/drawing/2014/main" id="{F7345F03-4C58-A8AB-D572-5E8E32E0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43" name="Picture 36">
              <a:extLst>
                <a:ext uri="{FF2B5EF4-FFF2-40B4-BE49-F238E27FC236}">
                  <a16:creationId xmlns:a16="http://schemas.microsoft.com/office/drawing/2014/main" id="{BCB648AD-8AD3-C2FB-F0AD-5FC7B0F1F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8">
              <a:extLst>
                <a:ext uri="{FF2B5EF4-FFF2-40B4-BE49-F238E27FC236}">
                  <a16:creationId xmlns:a16="http://schemas.microsoft.com/office/drawing/2014/main" id="{DD247A57-FDB3-97F8-E820-539B56631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9">
              <a:extLst>
                <a:ext uri="{FF2B5EF4-FFF2-40B4-BE49-F238E27FC236}">
                  <a16:creationId xmlns:a16="http://schemas.microsoft.com/office/drawing/2014/main" id="{E13BC494-EB90-64D7-9EFD-7562A0590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0">
              <a:extLst>
                <a:ext uri="{FF2B5EF4-FFF2-40B4-BE49-F238E27FC236}">
                  <a16:creationId xmlns:a16="http://schemas.microsoft.com/office/drawing/2014/main" id="{E851E230-D3FA-C590-7C40-161723D3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1">
              <a:extLst>
                <a:ext uri="{FF2B5EF4-FFF2-40B4-BE49-F238E27FC236}">
                  <a16:creationId xmlns:a16="http://schemas.microsoft.com/office/drawing/2014/main" id="{123B06ED-2177-3EEF-3013-1DE9F0EDD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4">
              <a:extLst>
                <a:ext uri="{FF2B5EF4-FFF2-40B4-BE49-F238E27FC236}">
                  <a16:creationId xmlns:a16="http://schemas.microsoft.com/office/drawing/2014/main" id="{05E2ADFC-544B-D0C9-F58F-AA35EB7CF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5">
              <a:extLst>
                <a:ext uri="{FF2B5EF4-FFF2-40B4-BE49-F238E27FC236}">
                  <a16:creationId xmlns:a16="http://schemas.microsoft.com/office/drawing/2014/main" id="{BE4E0B86-6B64-7B02-3729-890AD25C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6">
              <a:extLst>
                <a:ext uri="{FF2B5EF4-FFF2-40B4-BE49-F238E27FC236}">
                  <a16:creationId xmlns:a16="http://schemas.microsoft.com/office/drawing/2014/main" id="{CE9A34C8-9AF9-A00C-A40D-1CC46CCBB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8">
              <a:extLst>
                <a:ext uri="{FF2B5EF4-FFF2-40B4-BE49-F238E27FC236}">
                  <a16:creationId xmlns:a16="http://schemas.microsoft.com/office/drawing/2014/main" id="{257052FC-600D-569D-5750-0BF412863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1F71D667-9FFC-B0F1-315A-73BECF174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8">
              <a:extLst>
                <a:ext uri="{FF2B5EF4-FFF2-40B4-BE49-F238E27FC236}">
                  <a16:creationId xmlns:a16="http://schemas.microsoft.com/office/drawing/2014/main" id="{D294FD3A-B459-F370-C8D8-D61AC4B5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4">
              <a:extLst>
                <a:ext uri="{FF2B5EF4-FFF2-40B4-BE49-F238E27FC236}">
                  <a16:creationId xmlns:a16="http://schemas.microsoft.com/office/drawing/2014/main" id="{BE130061-EB3A-6B02-709A-90A438A16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0767DA1C-729E-DB70-4D2E-CA58FB6B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EC7D283C-10EE-49CC-7A0C-30FAF004A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44">
              <a:extLst>
                <a:ext uri="{FF2B5EF4-FFF2-40B4-BE49-F238E27FC236}">
                  <a16:creationId xmlns:a16="http://schemas.microsoft.com/office/drawing/2014/main" id="{7B76716C-9809-8AE9-1EB0-F89739117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">
              <a:extLst>
                <a:ext uri="{FF2B5EF4-FFF2-40B4-BE49-F238E27FC236}">
                  <a16:creationId xmlns:a16="http://schemas.microsoft.com/office/drawing/2014/main" id="{B6FC9E05-5EDF-9413-B573-C84FC15F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59" name="Picture 9">
              <a:extLst>
                <a:ext uri="{FF2B5EF4-FFF2-40B4-BE49-F238E27FC236}">
                  <a16:creationId xmlns:a16="http://schemas.microsoft.com/office/drawing/2014/main" id="{B4F142E3-4521-0E8D-8886-8D7403C0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BD15B28E-4B36-C65E-7416-C421A595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61" name="Picture 21">
              <a:extLst>
                <a:ext uri="{FF2B5EF4-FFF2-40B4-BE49-F238E27FC236}">
                  <a16:creationId xmlns:a16="http://schemas.microsoft.com/office/drawing/2014/main" id="{77EADEB7-25CE-E37F-D05C-B2E686CE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62" name="Picture 39">
              <a:extLst>
                <a:ext uri="{FF2B5EF4-FFF2-40B4-BE49-F238E27FC236}">
                  <a16:creationId xmlns:a16="http://schemas.microsoft.com/office/drawing/2014/main" id="{51A6309E-211D-0EF8-2CF0-35F415FA3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5">
              <a:extLst>
                <a:ext uri="{FF2B5EF4-FFF2-40B4-BE49-F238E27FC236}">
                  <a16:creationId xmlns:a16="http://schemas.microsoft.com/office/drawing/2014/main" id="{7B342D23-0E6F-77E1-23D1-7312426F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39">
              <a:extLst>
                <a:ext uri="{FF2B5EF4-FFF2-40B4-BE49-F238E27FC236}">
                  <a16:creationId xmlns:a16="http://schemas.microsoft.com/office/drawing/2014/main" id="{DCBA6D2C-6545-8A1E-5C73-EC7AB05A6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1C9C688-4630-FB50-148A-BA281E07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66" name="Picture 22">
              <a:extLst>
                <a:ext uri="{FF2B5EF4-FFF2-40B4-BE49-F238E27FC236}">
                  <a16:creationId xmlns:a16="http://schemas.microsoft.com/office/drawing/2014/main" id="{096D5ADE-4F59-8DCF-C9D4-C441F2C13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id="{9F17416C-C79B-030D-A742-04261EED7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8">
              <a:extLst>
                <a:ext uri="{FF2B5EF4-FFF2-40B4-BE49-F238E27FC236}">
                  <a16:creationId xmlns:a16="http://schemas.microsoft.com/office/drawing/2014/main" id="{92D3F68C-6C1B-17F8-2615-B8474828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69" name="Picture 10">
              <a:extLst>
                <a:ext uri="{FF2B5EF4-FFF2-40B4-BE49-F238E27FC236}">
                  <a16:creationId xmlns:a16="http://schemas.microsoft.com/office/drawing/2014/main" id="{BB86A3A2-DC95-3D26-6315-661D3608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70" name="Picture 19">
              <a:extLst>
                <a:ext uri="{FF2B5EF4-FFF2-40B4-BE49-F238E27FC236}">
                  <a16:creationId xmlns:a16="http://schemas.microsoft.com/office/drawing/2014/main" id="{B3F8C160-4DEB-8225-DE49-0CB54AC73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6">
              <a:extLst>
                <a:ext uri="{FF2B5EF4-FFF2-40B4-BE49-F238E27FC236}">
                  <a16:creationId xmlns:a16="http://schemas.microsoft.com/office/drawing/2014/main" id="{E30228F9-6364-FFA1-6DC4-126A016E2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9">
              <a:extLst>
                <a:ext uri="{FF2B5EF4-FFF2-40B4-BE49-F238E27FC236}">
                  <a16:creationId xmlns:a16="http://schemas.microsoft.com/office/drawing/2014/main" id="{C122312D-D27E-C097-B922-99318C4DD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45">
              <a:extLst>
                <a:ext uri="{FF2B5EF4-FFF2-40B4-BE49-F238E27FC236}">
                  <a16:creationId xmlns:a16="http://schemas.microsoft.com/office/drawing/2014/main" id="{91342517-14B3-4095-2BE5-B7DD98002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9">
              <a:extLst>
                <a:ext uri="{FF2B5EF4-FFF2-40B4-BE49-F238E27FC236}">
                  <a16:creationId xmlns:a16="http://schemas.microsoft.com/office/drawing/2014/main" id="{BCB6B3B6-07D7-5836-B0FA-0D62E7CE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75" name="Picture 22">
              <a:extLst>
                <a:ext uri="{FF2B5EF4-FFF2-40B4-BE49-F238E27FC236}">
                  <a16:creationId xmlns:a16="http://schemas.microsoft.com/office/drawing/2014/main" id="{D8CE8B4B-DA15-B17C-A3EE-13F422F01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9">
              <a:extLst>
                <a:ext uri="{FF2B5EF4-FFF2-40B4-BE49-F238E27FC236}">
                  <a16:creationId xmlns:a16="http://schemas.microsoft.com/office/drawing/2014/main" id="{CA7E768F-C3EB-6DF1-2435-83267ACC4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0">
              <a:extLst>
                <a:ext uri="{FF2B5EF4-FFF2-40B4-BE49-F238E27FC236}">
                  <a16:creationId xmlns:a16="http://schemas.microsoft.com/office/drawing/2014/main" id="{BE1A1435-203A-5F98-3792-492E203A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523D730-307F-1E62-6839-3340EC20C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2">
              <a:extLst>
                <a:ext uri="{FF2B5EF4-FFF2-40B4-BE49-F238E27FC236}">
                  <a16:creationId xmlns:a16="http://schemas.microsoft.com/office/drawing/2014/main" id="{40B7CF2B-CEC2-1292-DEC7-2B80DDBC9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>
              <a:extLst>
                <a:ext uri="{FF2B5EF4-FFF2-40B4-BE49-F238E27FC236}">
                  <a16:creationId xmlns:a16="http://schemas.microsoft.com/office/drawing/2014/main" id="{11293639-929A-4AF7-7ED7-31164CFA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81" name="Picture 39">
              <a:extLst>
                <a:ext uri="{FF2B5EF4-FFF2-40B4-BE49-F238E27FC236}">
                  <a16:creationId xmlns:a16="http://schemas.microsoft.com/office/drawing/2014/main" id="{DBA14661-12E1-ED5A-A5D8-9F41BA3D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45">
              <a:extLst>
                <a:ext uri="{FF2B5EF4-FFF2-40B4-BE49-F238E27FC236}">
                  <a16:creationId xmlns:a16="http://schemas.microsoft.com/office/drawing/2014/main" id="{D900B3C5-0F99-9572-BE99-5C7691894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10">
              <a:extLst>
                <a:ext uri="{FF2B5EF4-FFF2-40B4-BE49-F238E27FC236}">
                  <a16:creationId xmlns:a16="http://schemas.microsoft.com/office/drawing/2014/main" id="{41A73E8A-910C-6784-94CA-AAA666BD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84" name="Picture 19">
              <a:extLst>
                <a:ext uri="{FF2B5EF4-FFF2-40B4-BE49-F238E27FC236}">
                  <a16:creationId xmlns:a16="http://schemas.microsoft.com/office/drawing/2014/main" id="{F47466C6-31EC-E1D2-379E-F01B33F8B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35">
              <a:extLst>
                <a:ext uri="{FF2B5EF4-FFF2-40B4-BE49-F238E27FC236}">
                  <a16:creationId xmlns:a16="http://schemas.microsoft.com/office/drawing/2014/main" id="{8F0FCD93-3342-640A-226C-58C7BA07B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44">
              <a:extLst>
                <a:ext uri="{FF2B5EF4-FFF2-40B4-BE49-F238E27FC236}">
                  <a16:creationId xmlns:a16="http://schemas.microsoft.com/office/drawing/2014/main" id="{1192CCA7-3DFD-D91A-4BE8-E6FDCD3E8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53322759-1E0F-F511-D22B-0762E2946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30">
              <a:extLst>
                <a:ext uri="{FF2B5EF4-FFF2-40B4-BE49-F238E27FC236}">
                  <a16:creationId xmlns:a16="http://schemas.microsoft.com/office/drawing/2014/main" id="{3316BA77-4752-96B4-4FC1-C3F6390EC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89" name="Picture 9">
              <a:extLst>
                <a:ext uri="{FF2B5EF4-FFF2-40B4-BE49-F238E27FC236}">
                  <a16:creationId xmlns:a16="http://schemas.microsoft.com/office/drawing/2014/main" id="{22458FC6-B584-2623-528A-DFC1DA81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90" name="Picture 10">
              <a:extLst>
                <a:ext uri="{FF2B5EF4-FFF2-40B4-BE49-F238E27FC236}">
                  <a16:creationId xmlns:a16="http://schemas.microsoft.com/office/drawing/2014/main" id="{DCF0E723-25FE-49B5-2EA9-1EBEB635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91" name="Picture 35">
              <a:extLst>
                <a:ext uri="{FF2B5EF4-FFF2-40B4-BE49-F238E27FC236}">
                  <a16:creationId xmlns:a16="http://schemas.microsoft.com/office/drawing/2014/main" id="{A9D4CAD9-10C6-4461-6919-2EBCC1745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22">
              <a:extLst>
                <a:ext uri="{FF2B5EF4-FFF2-40B4-BE49-F238E27FC236}">
                  <a16:creationId xmlns:a16="http://schemas.microsoft.com/office/drawing/2014/main" id="{B2E5F963-F6C4-7E88-847D-15155EBB3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39">
              <a:extLst>
                <a:ext uri="{FF2B5EF4-FFF2-40B4-BE49-F238E27FC236}">
                  <a16:creationId xmlns:a16="http://schemas.microsoft.com/office/drawing/2014/main" id="{3E84C699-C5D1-F717-46AC-E6AC1FE5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30">
              <a:extLst>
                <a:ext uri="{FF2B5EF4-FFF2-40B4-BE49-F238E27FC236}">
                  <a16:creationId xmlns:a16="http://schemas.microsoft.com/office/drawing/2014/main" id="{CE6F2811-A354-EB9C-3FF1-58F0AD05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7E0A359-C26E-B683-507B-13B1DA3F53FF}"/>
              </a:ext>
            </a:extLst>
          </p:cNvPr>
          <p:cNvGrpSpPr/>
          <p:nvPr/>
        </p:nvGrpSpPr>
        <p:grpSpPr>
          <a:xfrm>
            <a:off x="4866149" y="4296532"/>
            <a:ext cx="2293561" cy="906646"/>
            <a:chOff x="3284241" y="4045392"/>
            <a:chExt cx="2301739" cy="943169"/>
          </a:xfrm>
        </p:grpSpPr>
        <p:pic>
          <p:nvPicPr>
            <p:cNvPr id="99" name="Picture 30">
              <a:extLst>
                <a:ext uri="{FF2B5EF4-FFF2-40B4-BE49-F238E27FC236}">
                  <a16:creationId xmlns:a16="http://schemas.microsoft.com/office/drawing/2014/main" id="{3F8D5819-A365-CA03-4983-7E92BD19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100" name="Picture 13">
              <a:extLst>
                <a:ext uri="{FF2B5EF4-FFF2-40B4-BE49-F238E27FC236}">
                  <a16:creationId xmlns:a16="http://schemas.microsoft.com/office/drawing/2014/main" id="{5BE82B60-B5D6-AF3B-7C3F-997C3CFE9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B1519FDB-C6E2-18AC-1398-1FCCBE333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0">
              <a:extLst>
                <a:ext uri="{FF2B5EF4-FFF2-40B4-BE49-F238E27FC236}">
                  <a16:creationId xmlns:a16="http://schemas.microsoft.com/office/drawing/2014/main" id="{03F209B1-6CCA-3ED5-9380-03A57E3CC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103" name="Picture 28">
              <a:extLst>
                <a:ext uri="{FF2B5EF4-FFF2-40B4-BE49-F238E27FC236}">
                  <a16:creationId xmlns:a16="http://schemas.microsoft.com/office/drawing/2014/main" id="{70C561ED-9670-8658-7B95-E3FCD2E90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4">
              <a:extLst>
                <a:ext uri="{FF2B5EF4-FFF2-40B4-BE49-F238E27FC236}">
                  <a16:creationId xmlns:a16="http://schemas.microsoft.com/office/drawing/2014/main" id="{7E097007-4E4F-B900-D113-B467085F4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12">
              <a:extLst>
                <a:ext uri="{FF2B5EF4-FFF2-40B4-BE49-F238E27FC236}">
                  <a16:creationId xmlns:a16="http://schemas.microsoft.com/office/drawing/2014/main" id="{0ADC823F-1286-34A3-33DA-03C6F7346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33">
              <a:extLst>
                <a:ext uri="{FF2B5EF4-FFF2-40B4-BE49-F238E27FC236}">
                  <a16:creationId xmlns:a16="http://schemas.microsoft.com/office/drawing/2014/main" id="{87F22875-CCF0-32CE-83E4-DB2F191F0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9">
              <a:extLst>
                <a:ext uri="{FF2B5EF4-FFF2-40B4-BE49-F238E27FC236}">
                  <a16:creationId xmlns:a16="http://schemas.microsoft.com/office/drawing/2014/main" id="{7D99F946-51A0-8487-7CCB-38D13064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108" name="Picture 10">
              <a:extLst>
                <a:ext uri="{FF2B5EF4-FFF2-40B4-BE49-F238E27FC236}">
                  <a16:creationId xmlns:a16="http://schemas.microsoft.com/office/drawing/2014/main" id="{10FEB793-455D-5FE9-F98D-6C4CD594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109" name="Picture 11">
              <a:extLst>
                <a:ext uri="{FF2B5EF4-FFF2-40B4-BE49-F238E27FC236}">
                  <a16:creationId xmlns:a16="http://schemas.microsoft.com/office/drawing/2014/main" id="{A7274D50-73C2-1004-4E70-2E1D3EA8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3">
              <a:extLst>
                <a:ext uri="{FF2B5EF4-FFF2-40B4-BE49-F238E27FC236}">
                  <a16:creationId xmlns:a16="http://schemas.microsoft.com/office/drawing/2014/main" id="{25333BF1-9B80-53AE-6A75-86879F847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4">
              <a:extLst>
                <a:ext uri="{FF2B5EF4-FFF2-40B4-BE49-F238E27FC236}">
                  <a16:creationId xmlns:a16="http://schemas.microsoft.com/office/drawing/2014/main" id="{3622D656-9BAC-12F8-D1FF-984199F4B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5">
              <a:extLst>
                <a:ext uri="{FF2B5EF4-FFF2-40B4-BE49-F238E27FC236}">
                  <a16:creationId xmlns:a16="http://schemas.microsoft.com/office/drawing/2014/main" id="{EE400CA3-F27A-B29A-8CF8-C668D9A1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113" name="Picture 16">
              <a:extLst>
                <a:ext uri="{FF2B5EF4-FFF2-40B4-BE49-F238E27FC236}">
                  <a16:creationId xmlns:a16="http://schemas.microsoft.com/office/drawing/2014/main" id="{FBD82F49-7B88-2CBF-96EA-F6FFF918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114" name="Picture 17">
              <a:extLst>
                <a:ext uri="{FF2B5EF4-FFF2-40B4-BE49-F238E27FC236}">
                  <a16:creationId xmlns:a16="http://schemas.microsoft.com/office/drawing/2014/main" id="{22EB9DAA-9DE5-0409-B6D4-3B6C0CF9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115" name="Picture 18">
              <a:extLst>
                <a:ext uri="{FF2B5EF4-FFF2-40B4-BE49-F238E27FC236}">
                  <a16:creationId xmlns:a16="http://schemas.microsoft.com/office/drawing/2014/main" id="{CFA92144-7B4A-17E1-C731-8BA78922E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0">
              <a:extLst>
                <a:ext uri="{FF2B5EF4-FFF2-40B4-BE49-F238E27FC236}">
                  <a16:creationId xmlns:a16="http://schemas.microsoft.com/office/drawing/2014/main" id="{D686C085-A516-BC10-5DE7-ED1B0CFE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117" name="Picture 22">
              <a:extLst>
                <a:ext uri="{FF2B5EF4-FFF2-40B4-BE49-F238E27FC236}">
                  <a16:creationId xmlns:a16="http://schemas.microsoft.com/office/drawing/2014/main" id="{9BB1B7E6-746D-7792-316B-0FAB84C0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23">
              <a:extLst>
                <a:ext uri="{FF2B5EF4-FFF2-40B4-BE49-F238E27FC236}">
                  <a16:creationId xmlns:a16="http://schemas.microsoft.com/office/drawing/2014/main" id="{D7B1A1C6-1FDA-6A4E-D4FA-DCBCA7B9F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6">
              <a:extLst>
                <a:ext uri="{FF2B5EF4-FFF2-40B4-BE49-F238E27FC236}">
                  <a16:creationId xmlns:a16="http://schemas.microsoft.com/office/drawing/2014/main" id="{C133370C-8643-106A-79E5-42F4BC50F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27">
              <a:extLst>
                <a:ext uri="{FF2B5EF4-FFF2-40B4-BE49-F238E27FC236}">
                  <a16:creationId xmlns:a16="http://schemas.microsoft.com/office/drawing/2014/main" id="{B2D18F42-DB49-7546-A2B8-53DB7685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121" name="Picture 28">
              <a:extLst>
                <a:ext uri="{FF2B5EF4-FFF2-40B4-BE49-F238E27FC236}">
                  <a16:creationId xmlns:a16="http://schemas.microsoft.com/office/drawing/2014/main" id="{6F06AB66-D77B-F30D-8EA0-018B9A84E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29">
              <a:extLst>
                <a:ext uri="{FF2B5EF4-FFF2-40B4-BE49-F238E27FC236}">
                  <a16:creationId xmlns:a16="http://schemas.microsoft.com/office/drawing/2014/main" id="{0B0BDAD3-7AED-CB84-F091-0D30BA811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123" name="Picture 30">
              <a:extLst>
                <a:ext uri="{FF2B5EF4-FFF2-40B4-BE49-F238E27FC236}">
                  <a16:creationId xmlns:a16="http://schemas.microsoft.com/office/drawing/2014/main" id="{4063B371-F885-CBED-25D0-55BA3EE9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124" name="Picture 32">
              <a:extLst>
                <a:ext uri="{FF2B5EF4-FFF2-40B4-BE49-F238E27FC236}">
                  <a16:creationId xmlns:a16="http://schemas.microsoft.com/office/drawing/2014/main" id="{FDFBDB2E-172D-4689-B965-D45C4C001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125" name="Picture 36">
              <a:extLst>
                <a:ext uri="{FF2B5EF4-FFF2-40B4-BE49-F238E27FC236}">
                  <a16:creationId xmlns:a16="http://schemas.microsoft.com/office/drawing/2014/main" id="{D682F374-1DED-95A1-4269-B7325235A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38">
              <a:extLst>
                <a:ext uri="{FF2B5EF4-FFF2-40B4-BE49-F238E27FC236}">
                  <a16:creationId xmlns:a16="http://schemas.microsoft.com/office/drawing/2014/main" id="{614DA7B4-2CC1-4AC1-0B71-B5E92325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39">
              <a:extLst>
                <a:ext uri="{FF2B5EF4-FFF2-40B4-BE49-F238E27FC236}">
                  <a16:creationId xmlns:a16="http://schemas.microsoft.com/office/drawing/2014/main" id="{F322D18A-EBF5-C41E-4624-1B90D9504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40">
              <a:extLst>
                <a:ext uri="{FF2B5EF4-FFF2-40B4-BE49-F238E27FC236}">
                  <a16:creationId xmlns:a16="http://schemas.microsoft.com/office/drawing/2014/main" id="{6342DCF0-3FAF-9A0B-2EEE-C66E8331E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41">
              <a:extLst>
                <a:ext uri="{FF2B5EF4-FFF2-40B4-BE49-F238E27FC236}">
                  <a16:creationId xmlns:a16="http://schemas.microsoft.com/office/drawing/2014/main" id="{FE264225-9B5A-7A87-35B7-023023AD9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44">
              <a:extLst>
                <a:ext uri="{FF2B5EF4-FFF2-40B4-BE49-F238E27FC236}">
                  <a16:creationId xmlns:a16="http://schemas.microsoft.com/office/drawing/2014/main" id="{0050A722-E4BC-E986-410D-079901930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45">
              <a:extLst>
                <a:ext uri="{FF2B5EF4-FFF2-40B4-BE49-F238E27FC236}">
                  <a16:creationId xmlns:a16="http://schemas.microsoft.com/office/drawing/2014/main" id="{A38B3137-F58B-8357-CBE2-67619E260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46">
              <a:extLst>
                <a:ext uri="{FF2B5EF4-FFF2-40B4-BE49-F238E27FC236}">
                  <a16:creationId xmlns:a16="http://schemas.microsoft.com/office/drawing/2014/main" id="{1062CE72-B048-AE40-522F-07F11D633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48">
              <a:extLst>
                <a:ext uri="{FF2B5EF4-FFF2-40B4-BE49-F238E27FC236}">
                  <a16:creationId xmlns:a16="http://schemas.microsoft.com/office/drawing/2014/main" id="{0B5EE8E4-540F-443B-CB58-2BAE5A82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14">
              <a:extLst>
                <a:ext uri="{FF2B5EF4-FFF2-40B4-BE49-F238E27FC236}">
                  <a16:creationId xmlns:a16="http://schemas.microsoft.com/office/drawing/2014/main" id="{22B47156-0D31-AB14-E651-1D3EDF295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38">
              <a:extLst>
                <a:ext uri="{FF2B5EF4-FFF2-40B4-BE49-F238E27FC236}">
                  <a16:creationId xmlns:a16="http://schemas.microsoft.com/office/drawing/2014/main" id="{C7D30FF6-98E4-EF51-55D1-EC2BA5A9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44">
              <a:extLst>
                <a:ext uri="{FF2B5EF4-FFF2-40B4-BE49-F238E27FC236}">
                  <a16:creationId xmlns:a16="http://schemas.microsoft.com/office/drawing/2014/main" id="{B2A69E03-6778-1986-C1B8-2EACD35F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22">
              <a:extLst>
                <a:ext uri="{FF2B5EF4-FFF2-40B4-BE49-F238E27FC236}">
                  <a16:creationId xmlns:a16="http://schemas.microsoft.com/office/drawing/2014/main" id="{79FBFD20-11CA-0045-50F4-140BE8489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2">
              <a:extLst>
                <a:ext uri="{FF2B5EF4-FFF2-40B4-BE49-F238E27FC236}">
                  <a16:creationId xmlns:a16="http://schemas.microsoft.com/office/drawing/2014/main" id="{311DC321-70E0-EEEC-342A-88D2B4C04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44">
              <a:extLst>
                <a:ext uri="{FF2B5EF4-FFF2-40B4-BE49-F238E27FC236}">
                  <a16:creationId xmlns:a16="http://schemas.microsoft.com/office/drawing/2014/main" id="{78A4FEF7-7BB0-E3E1-5F3B-778E593A5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3C687BF8-2EB6-A911-13E5-0DCB7DCA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E3686237-E8EB-D56F-EE15-3F3B6A59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142" name="Picture 10">
              <a:extLst>
                <a:ext uri="{FF2B5EF4-FFF2-40B4-BE49-F238E27FC236}">
                  <a16:creationId xmlns:a16="http://schemas.microsoft.com/office/drawing/2014/main" id="{53910FE9-B8EB-0140-3486-5496E895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143" name="Picture 21">
              <a:extLst>
                <a:ext uri="{FF2B5EF4-FFF2-40B4-BE49-F238E27FC236}">
                  <a16:creationId xmlns:a16="http://schemas.microsoft.com/office/drawing/2014/main" id="{F8B4F722-41F2-39BA-3CA1-BE748CF9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144" name="Picture 39">
              <a:extLst>
                <a:ext uri="{FF2B5EF4-FFF2-40B4-BE49-F238E27FC236}">
                  <a16:creationId xmlns:a16="http://schemas.microsoft.com/office/drawing/2014/main" id="{A4C3EEB6-8FCD-317C-5D04-F1C302400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5">
              <a:extLst>
                <a:ext uri="{FF2B5EF4-FFF2-40B4-BE49-F238E27FC236}">
                  <a16:creationId xmlns:a16="http://schemas.microsoft.com/office/drawing/2014/main" id="{288E3B39-7D3B-79CD-FFC7-F61D2A0D7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" name="Picture 39">
              <a:extLst>
                <a:ext uri="{FF2B5EF4-FFF2-40B4-BE49-F238E27FC236}">
                  <a16:creationId xmlns:a16="http://schemas.microsoft.com/office/drawing/2014/main" id="{47666920-6DE9-5380-92B1-19015435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F5B6A8F-59CB-A458-3723-20BC7E74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148" name="Picture 22">
              <a:extLst>
                <a:ext uri="{FF2B5EF4-FFF2-40B4-BE49-F238E27FC236}">
                  <a16:creationId xmlns:a16="http://schemas.microsoft.com/office/drawing/2014/main" id="{1507FA09-ACD1-A9D2-A2D8-93BD74B40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12">
              <a:extLst>
                <a:ext uri="{FF2B5EF4-FFF2-40B4-BE49-F238E27FC236}">
                  <a16:creationId xmlns:a16="http://schemas.microsoft.com/office/drawing/2014/main" id="{2646790C-22DC-C892-B0C6-6E0545D33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8">
              <a:extLst>
                <a:ext uri="{FF2B5EF4-FFF2-40B4-BE49-F238E27FC236}">
                  <a16:creationId xmlns:a16="http://schemas.microsoft.com/office/drawing/2014/main" id="{96DFB103-9A1A-FA2C-8A99-655E2D1A4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151" name="Picture 10">
              <a:extLst>
                <a:ext uri="{FF2B5EF4-FFF2-40B4-BE49-F238E27FC236}">
                  <a16:creationId xmlns:a16="http://schemas.microsoft.com/office/drawing/2014/main" id="{E33712EA-7445-FCF1-38D5-EFABD802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152" name="Picture 19">
              <a:extLst>
                <a:ext uri="{FF2B5EF4-FFF2-40B4-BE49-F238E27FC236}">
                  <a16:creationId xmlns:a16="http://schemas.microsoft.com/office/drawing/2014/main" id="{10EB89CA-8893-7747-51AD-8B7B7BE71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" name="Picture 26">
              <a:extLst>
                <a:ext uri="{FF2B5EF4-FFF2-40B4-BE49-F238E27FC236}">
                  <a16:creationId xmlns:a16="http://schemas.microsoft.com/office/drawing/2014/main" id="{927CD781-61F8-2795-3E17-6C4E6AF29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39">
              <a:extLst>
                <a:ext uri="{FF2B5EF4-FFF2-40B4-BE49-F238E27FC236}">
                  <a16:creationId xmlns:a16="http://schemas.microsoft.com/office/drawing/2014/main" id="{11D077B0-E35D-F75F-7A66-B5383C192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45">
              <a:extLst>
                <a:ext uri="{FF2B5EF4-FFF2-40B4-BE49-F238E27FC236}">
                  <a16:creationId xmlns:a16="http://schemas.microsoft.com/office/drawing/2014/main" id="{1C0FB5A2-99E7-C772-3FF6-24B0F6A15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9">
              <a:extLst>
                <a:ext uri="{FF2B5EF4-FFF2-40B4-BE49-F238E27FC236}">
                  <a16:creationId xmlns:a16="http://schemas.microsoft.com/office/drawing/2014/main" id="{46F2D92D-12A6-3E3E-6097-ED54B759C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157" name="Picture 22">
              <a:extLst>
                <a:ext uri="{FF2B5EF4-FFF2-40B4-BE49-F238E27FC236}">
                  <a16:creationId xmlns:a16="http://schemas.microsoft.com/office/drawing/2014/main" id="{B605FBE4-ABD5-2260-8018-D62B8E233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39">
              <a:extLst>
                <a:ext uri="{FF2B5EF4-FFF2-40B4-BE49-F238E27FC236}">
                  <a16:creationId xmlns:a16="http://schemas.microsoft.com/office/drawing/2014/main" id="{C0EFA77E-8708-1961-D633-FDFCE80F1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0">
              <a:extLst>
                <a:ext uri="{FF2B5EF4-FFF2-40B4-BE49-F238E27FC236}">
                  <a16:creationId xmlns:a16="http://schemas.microsoft.com/office/drawing/2014/main" id="{252C50E2-733D-F552-351D-06C291B6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160" name="Picture 44">
              <a:extLst>
                <a:ext uri="{FF2B5EF4-FFF2-40B4-BE49-F238E27FC236}">
                  <a16:creationId xmlns:a16="http://schemas.microsoft.com/office/drawing/2014/main" id="{5F846F9F-ED48-7993-51CB-60468C5CC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2">
              <a:extLst>
                <a:ext uri="{FF2B5EF4-FFF2-40B4-BE49-F238E27FC236}">
                  <a16:creationId xmlns:a16="http://schemas.microsoft.com/office/drawing/2014/main" id="{AB50CC33-F638-E762-3266-20F5074C8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9">
              <a:extLst>
                <a:ext uri="{FF2B5EF4-FFF2-40B4-BE49-F238E27FC236}">
                  <a16:creationId xmlns:a16="http://schemas.microsoft.com/office/drawing/2014/main" id="{4AE34D4A-CADC-E096-EAD6-158E23481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163" name="Picture 39">
              <a:extLst>
                <a:ext uri="{FF2B5EF4-FFF2-40B4-BE49-F238E27FC236}">
                  <a16:creationId xmlns:a16="http://schemas.microsoft.com/office/drawing/2014/main" id="{A8A6EBC7-1C05-E3AC-BEEB-8E0B6F4E6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5">
              <a:extLst>
                <a:ext uri="{FF2B5EF4-FFF2-40B4-BE49-F238E27FC236}">
                  <a16:creationId xmlns:a16="http://schemas.microsoft.com/office/drawing/2014/main" id="{78D87038-21CD-9845-FAC1-28F10608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10">
              <a:extLst>
                <a:ext uri="{FF2B5EF4-FFF2-40B4-BE49-F238E27FC236}">
                  <a16:creationId xmlns:a16="http://schemas.microsoft.com/office/drawing/2014/main" id="{BD7D0E1D-B4BC-95F3-BD46-DF851CF3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166" name="Picture 19">
              <a:extLst>
                <a:ext uri="{FF2B5EF4-FFF2-40B4-BE49-F238E27FC236}">
                  <a16:creationId xmlns:a16="http://schemas.microsoft.com/office/drawing/2014/main" id="{D83C4C9B-B70B-6BEE-4F11-66F3111D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35">
              <a:extLst>
                <a:ext uri="{FF2B5EF4-FFF2-40B4-BE49-F238E27FC236}">
                  <a16:creationId xmlns:a16="http://schemas.microsoft.com/office/drawing/2014/main" id="{486D2F15-D016-9FD1-A248-F5C9F5288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Picture 44">
              <a:extLst>
                <a:ext uri="{FF2B5EF4-FFF2-40B4-BE49-F238E27FC236}">
                  <a16:creationId xmlns:a16="http://schemas.microsoft.com/office/drawing/2014/main" id="{8C2F5D15-29CA-9644-B005-3AE469133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12">
              <a:extLst>
                <a:ext uri="{FF2B5EF4-FFF2-40B4-BE49-F238E27FC236}">
                  <a16:creationId xmlns:a16="http://schemas.microsoft.com/office/drawing/2014/main" id="{DF7899F4-6A45-6D2B-5B80-7B948C62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Picture 30">
              <a:extLst>
                <a:ext uri="{FF2B5EF4-FFF2-40B4-BE49-F238E27FC236}">
                  <a16:creationId xmlns:a16="http://schemas.microsoft.com/office/drawing/2014/main" id="{642ECBBD-BD7B-DBB5-A7F8-16C7FFA9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171" name="Picture 9">
              <a:extLst>
                <a:ext uri="{FF2B5EF4-FFF2-40B4-BE49-F238E27FC236}">
                  <a16:creationId xmlns:a16="http://schemas.microsoft.com/office/drawing/2014/main" id="{527FAA71-EDFC-BAF9-9F93-F031C044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172" name="Picture 10">
              <a:extLst>
                <a:ext uri="{FF2B5EF4-FFF2-40B4-BE49-F238E27FC236}">
                  <a16:creationId xmlns:a16="http://schemas.microsoft.com/office/drawing/2014/main" id="{222C587E-F5A7-59DC-F6BA-BB79218E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173" name="Picture 35">
              <a:extLst>
                <a:ext uri="{FF2B5EF4-FFF2-40B4-BE49-F238E27FC236}">
                  <a16:creationId xmlns:a16="http://schemas.microsoft.com/office/drawing/2014/main" id="{96465ABF-99F2-C137-5B2C-10B580AB2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22">
              <a:extLst>
                <a:ext uri="{FF2B5EF4-FFF2-40B4-BE49-F238E27FC236}">
                  <a16:creationId xmlns:a16="http://schemas.microsoft.com/office/drawing/2014/main" id="{91F3CEE9-023A-35A7-C2B3-DBF597C64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39">
              <a:extLst>
                <a:ext uri="{FF2B5EF4-FFF2-40B4-BE49-F238E27FC236}">
                  <a16:creationId xmlns:a16="http://schemas.microsoft.com/office/drawing/2014/main" id="{657A2333-81EB-1900-7212-B19A80824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30">
              <a:extLst>
                <a:ext uri="{FF2B5EF4-FFF2-40B4-BE49-F238E27FC236}">
                  <a16:creationId xmlns:a16="http://schemas.microsoft.com/office/drawing/2014/main" id="{39E11AF3-F2D5-50F7-43EC-268CC4DC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B7854FDC-35DB-2CB9-5D43-137F2735F586}"/>
              </a:ext>
            </a:extLst>
          </p:cNvPr>
          <p:cNvGrpSpPr/>
          <p:nvPr/>
        </p:nvGrpSpPr>
        <p:grpSpPr>
          <a:xfrm>
            <a:off x="9191364" y="4833068"/>
            <a:ext cx="2293561" cy="906646"/>
            <a:chOff x="3284241" y="4045392"/>
            <a:chExt cx="2301739" cy="943169"/>
          </a:xfrm>
        </p:grpSpPr>
        <p:pic>
          <p:nvPicPr>
            <p:cNvPr id="337" name="Picture 30">
              <a:extLst>
                <a:ext uri="{FF2B5EF4-FFF2-40B4-BE49-F238E27FC236}">
                  <a16:creationId xmlns:a16="http://schemas.microsoft.com/office/drawing/2014/main" id="{723176E0-5D7B-E6F8-EE2C-87E9BCE8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338" name="Picture 13">
              <a:extLst>
                <a:ext uri="{FF2B5EF4-FFF2-40B4-BE49-F238E27FC236}">
                  <a16:creationId xmlns:a16="http://schemas.microsoft.com/office/drawing/2014/main" id="{5C62C685-B335-9467-1634-794E1F5D7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9" name="Picture 22">
              <a:extLst>
                <a:ext uri="{FF2B5EF4-FFF2-40B4-BE49-F238E27FC236}">
                  <a16:creationId xmlns:a16="http://schemas.microsoft.com/office/drawing/2014/main" id="{86F351D2-308B-2877-CB7E-034D965B3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0" name="Picture 30">
              <a:extLst>
                <a:ext uri="{FF2B5EF4-FFF2-40B4-BE49-F238E27FC236}">
                  <a16:creationId xmlns:a16="http://schemas.microsoft.com/office/drawing/2014/main" id="{E2878C9D-3C1D-8725-8F4B-3BED59457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341" name="Picture 28">
              <a:extLst>
                <a:ext uri="{FF2B5EF4-FFF2-40B4-BE49-F238E27FC236}">
                  <a16:creationId xmlns:a16="http://schemas.microsoft.com/office/drawing/2014/main" id="{A6394852-4BDF-B6A6-E0B8-A623DE57E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2" name="Picture 24">
              <a:extLst>
                <a:ext uri="{FF2B5EF4-FFF2-40B4-BE49-F238E27FC236}">
                  <a16:creationId xmlns:a16="http://schemas.microsoft.com/office/drawing/2014/main" id="{86306869-5AC2-49C9-FF86-BD19438B6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3" name="Picture 12">
              <a:extLst>
                <a:ext uri="{FF2B5EF4-FFF2-40B4-BE49-F238E27FC236}">
                  <a16:creationId xmlns:a16="http://schemas.microsoft.com/office/drawing/2014/main" id="{FF0359F1-E405-8EFB-5C61-430FCF172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4" name="Picture 33">
              <a:extLst>
                <a:ext uri="{FF2B5EF4-FFF2-40B4-BE49-F238E27FC236}">
                  <a16:creationId xmlns:a16="http://schemas.microsoft.com/office/drawing/2014/main" id="{DAAF875B-7613-0EF1-8764-18286C37F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5" name="Picture 9">
              <a:extLst>
                <a:ext uri="{FF2B5EF4-FFF2-40B4-BE49-F238E27FC236}">
                  <a16:creationId xmlns:a16="http://schemas.microsoft.com/office/drawing/2014/main" id="{88E02052-196F-AC2E-25E1-8B282D2D0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346" name="Picture 10">
              <a:extLst>
                <a:ext uri="{FF2B5EF4-FFF2-40B4-BE49-F238E27FC236}">
                  <a16:creationId xmlns:a16="http://schemas.microsoft.com/office/drawing/2014/main" id="{CF7148C3-39FA-1A02-1891-1C4CD3BC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347" name="Picture 11">
              <a:extLst>
                <a:ext uri="{FF2B5EF4-FFF2-40B4-BE49-F238E27FC236}">
                  <a16:creationId xmlns:a16="http://schemas.microsoft.com/office/drawing/2014/main" id="{AE7099BF-AB5D-4141-B02E-E69B41973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" name="Picture 13">
              <a:extLst>
                <a:ext uri="{FF2B5EF4-FFF2-40B4-BE49-F238E27FC236}">
                  <a16:creationId xmlns:a16="http://schemas.microsoft.com/office/drawing/2014/main" id="{4C075D95-003D-3535-644B-F72469A70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" name="Picture 14">
              <a:extLst>
                <a:ext uri="{FF2B5EF4-FFF2-40B4-BE49-F238E27FC236}">
                  <a16:creationId xmlns:a16="http://schemas.microsoft.com/office/drawing/2014/main" id="{5881398F-34CC-02F7-EEA2-0780460DD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15">
              <a:extLst>
                <a:ext uri="{FF2B5EF4-FFF2-40B4-BE49-F238E27FC236}">
                  <a16:creationId xmlns:a16="http://schemas.microsoft.com/office/drawing/2014/main" id="{0A9A6A2B-0AA2-3A0E-5E24-CDFB578DB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351" name="Picture 16">
              <a:extLst>
                <a:ext uri="{FF2B5EF4-FFF2-40B4-BE49-F238E27FC236}">
                  <a16:creationId xmlns:a16="http://schemas.microsoft.com/office/drawing/2014/main" id="{91AAE000-17FC-CE5C-D6E2-156F45A2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352" name="Picture 17">
              <a:extLst>
                <a:ext uri="{FF2B5EF4-FFF2-40B4-BE49-F238E27FC236}">
                  <a16:creationId xmlns:a16="http://schemas.microsoft.com/office/drawing/2014/main" id="{0E54BD7A-EE97-A126-E48F-E577C8AE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353" name="Picture 18">
              <a:extLst>
                <a:ext uri="{FF2B5EF4-FFF2-40B4-BE49-F238E27FC236}">
                  <a16:creationId xmlns:a16="http://schemas.microsoft.com/office/drawing/2014/main" id="{F5E641C9-4993-9CC1-97FB-CC83F95CB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4" name="Picture 20">
              <a:extLst>
                <a:ext uri="{FF2B5EF4-FFF2-40B4-BE49-F238E27FC236}">
                  <a16:creationId xmlns:a16="http://schemas.microsoft.com/office/drawing/2014/main" id="{E8B4F8F8-208E-4EEC-0909-04C3DCBBD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355" name="Picture 22">
              <a:extLst>
                <a:ext uri="{FF2B5EF4-FFF2-40B4-BE49-F238E27FC236}">
                  <a16:creationId xmlns:a16="http://schemas.microsoft.com/office/drawing/2014/main" id="{F6643A2E-82D6-A0EA-6086-ECA920B25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23">
              <a:extLst>
                <a:ext uri="{FF2B5EF4-FFF2-40B4-BE49-F238E27FC236}">
                  <a16:creationId xmlns:a16="http://schemas.microsoft.com/office/drawing/2014/main" id="{31809708-B40F-F5F1-9FD7-3E8D9E01C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26">
              <a:extLst>
                <a:ext uri="{FF2B5EF4-FFF2-40B4-BE49-F238E27FC236}">
                  <a16:creationId xmlns:a16="http://schemas.microsoft.com/office/drawing/2014/main" id="{F33BD593-9103-0A76-0550-F36B97AD5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" name="Picture 27">
              <a:extLst>
                <a:ext uri="{FF2B5EF4-FFF2-40B4-BE49-F238E27FC236}">
                  <a16:creationId xmlns:a16="http://schemas.microsoft.com/office/drawing/2014/main" id="{76D0B139-5951-4C6B-DB56-D404C6786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359" name="Picture 28">
              <a:extLst>
                <a:ext uri="{FF2B5EF4-FFF2-40B4-BE49-F238E27FC236}">
                  <a16:creationId xmlns:a16="http://schemas.microsoft.com/office/drawing/2014/main" id="{E995BA34-6048-73DF-28DD-DD365EC08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29">
              <a:extLst>
                <a:ext uri="{FF2B5EF4-FFF2-40B4-BE49-F238E27FC236}">
                  <a16:creationId xmlns:a16="http://schemas.microsoft.com/office/drawing/2014/main" id="{FACB98E7-4B96-FF4A-A4C9-0C4C15688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361" name="Picture 30">
              <a:extLst>
                <a:ext uri="{FF2B5EF4-FFF2-40B4-BE49-F238E27FC236}">
                  <a16:creationId xmlns:a16="http://schemas.microsoft.com/office/drawing/2014/main" id="{8CC3952C-9A2D-9F9D-6ABF-FF69B51C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362" name="Picture 32">
              <a:extLst>
                <a:ext uri="{FF2B5EF4-FFF2-40B4-BE49-F238E27FC236}">
                  <a16:creationId xmlns:a16="http://schemas.microsoft.com/office/drawing/2014/main" id="{E2925824-BC71-F8EC-1290-AE9327E1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363" name="Picture 36">
              <a:extLst>
                <a:ext uri="{FF2B5EF4-FFF2-40B4-BE49-F238E27FC236}">
                  <a16:creationId xmlns:a16="http://schemas.microsoft.com/office/drawing/2014/main" id="{FC7A349D-668E-E4A0-FA25-987DD378A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" name="Picture 38">
              <a:extLst>
                <a:ext uri="{FF2B5EF4-FFF2-40B4-BE49-F238E27FC236}">
                  <a16:creationId xmlns:a16="http://schemas.microsoft.com/office/drawing/2014/main" id="{8BA68FA5-009C-F0E5-41D9-0DB125B2B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39">
              <a:extLst>
                <a:ext uri="{FF2B5EF4-FFF2-40B4-BE49-F238E27FC236}">
                  <a16:creationId xmlns:a16="http://schemas.microsoft.com/office/drawing/2014/main" id="{0C7CBDC7-9C0E-4F71-254C-B8A57EA08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40">
              <a:extLst>
                <a:ext uri="{FF2B5EF4-FFF2-40B4-BE49-F238E27FC236}">
                  <a16:creationId xmlns:a16="http://schemas.microsoft.com/office/drawing/2014/main" id="{0E40DD3F-832F-AEDE-56E3-033BB907B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41">
              <a:extLst>
                <a:ext uri="{FF2B5EF4-FFF2-40B4-BE49-F238E27FC236}">
                  <a16:creationId xmlns:a16="http://schemas.microsoft.com/office/drawing/2014/main" id="{A3F9E247-CBD6-C049-A7E6-6E214B933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" name="Picture 44">
              <a:extLst>
                <a:ext uri="{FF2B5EF4-FFF2-40B4-BE49-F238E27FC236}">
                  <a16:creationId xmlns:a16="http://schemas.microsoft.com/office/drawing/2014/main" id="{E7884ECE-7F2B-181C-30EB-C5E32E665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" name="Picture 45">
              <a:extLst>
                <a:ext uri="{FF2B5EF4-FFF2-40B4-BE49-F238E27FC236}">
                  <a16:creationId xmlns:a16="http://schemas.microsoft.com/office/drawing/2014/main" id="{91CA6DD4-7C06-65D5-4092-57E89001A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46">
              <a:extLst>
                <a:ext uri="{FF2B5EF4-FFF2-40B4-BE49-F238E27FC236}">
                  <a16:creationId xmlns:a16="http://schemas.microsoft.com/office/drawing/2014/main" id="{502E3901-985F-673E-BFD1-369E5FB9D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" name="Picture 48">
              <a:extLst>
                <a:ext uri="{FF2B5EF4-FFF2-40B4-BE49-F238E27FC236}">
                  <a16:creationId xmlns:a16="http://schemas.microsoft.com/office/drawing/2014/main" id="{8904B323-F4B9-406D-6936-C46A85E42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14">
              <a:extLst>
                <a:ext uri="{FF2B5EF4-FFF2-40B4-BE49-F238E27FC236}">
                  <a16:creationId xmlns:a16="http://schemas.microsoft.com/office/drawing/2014/main" id="{F2A185B0-9231-AE1F-9157-4E3BEB42C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38">
              <a:extLst>
                <a:ext uri="{FF2B5EF4-FFF2-40B4-BE49-F238E27FC236}">
                  <a16:creationId xmlns:a16="http://schemas.microsoft.com/office/drawing/2014/main" id="{78764B95-D389-D95C-7605-1D073FFC6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4" name="Picture 44">
              <a:extLst>
                <a:ext uri="{FF2B5EF4-FFF2-40B4-BE49-F238E27FC236}">
                  <a16:creationId xmlns:a16="http://schemas.microsoft.com/office/drawing/2014/main" id="{9C61D5CA-F35B-DBBB-F786-B0DB3B66C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" name="Picture 22">
              <a:extLst>
                <a:ext uri="{FF2B5EF4-FFF2-40B4-BE49-F238E27FC236}">
                  <a16:creationId xmlns:a16="http://schemas.microsoft.com/office/drawing/2014/main" id="{01A6741B-6DF9-0FCD-B891-FCC3CE7CF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Picture 12">
              <a:extLst>
                <a:ext uri="{FF2B5EF4-FFF2-40B4-BE49-F238E27FC236}">
                  <a16:creationId xmlns:a16="http://schemas.microsoft.com/office/drawing/2014/main" id="{6BC4851D-1357-649B-12BE-11CC83DC9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44">
              <a:extLst>
                <a:ext uri="{FF2B5EF4-FFF2-40B4-BE49-F238E27FC236}">
                  <a16:creationId xmlns:a16="http://schemas.microsoft.com/office/drawing/2014/main" id="{E27FBABD-F721-6D4C-4CD1-03C5A2206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8">
              <a:extLst>
                <a:ext uri="{FF2B5EF4-FFF2-40B4-BE49-F238E27FC236}">
                  <a16:creationId xmlns:a16="http://schemas.microsoft.com/office/drawing/2014/main" id="{0F6B78EE-92A3-BE93-4669-340319A34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379" name="Picture 9">
              <a:extLst>
                <a:ext uri="{FF2B5EF4-FFF2-40B4-BE49-F238E27FC236}">
                  <a16:creationId xmlns:a16="http://schemas.microsoft.com/office/drawing/2014/main" id="{54F08C54-F8FE-954F-D2F0-70F099E2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380" name="Picture 10">
              <a:extLst>
                <a:ext uri="{FF2B5EF4-FFF2-40B4-BE49-F238E27FC236}">
                  <a16:creationId xmlns:a16="http://schemas.microsoft.com/office/drawing/2014/main" id="{F1222B06-7AD4-81FE-2234-7FD934708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381" name="Picture 21">
              <a:extLst>
                <a:ext uri="{FF2B5EF4-FFF2-40B4-BE49-F238E27FC236}">
                  <a16:creationId xmlns:a16="http://schemas.microsoft.com/office/drawing/2014/main" id="{9E16B52D-0997-EB90-FA0C-937A5916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382" name="Picture 39">
              <a:extLst>
                <a:ext uri="{FF2B5EF4-FFF2-40B4-BE49-F238E27FC236}">
                  <a16:creationId xmlns:a16="http://schemas.microsoft.com/office/drawing/2014/main" id="{87FCE2E3-51FA-0C53-EFAC-06E3B62AC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45">
              <a:extLst>
                <a:ext uri="{FF2B5EF4-FFF2-40B4-BE49-F238E27FC236}">
                  <a16:creationId xmlns:a16="http://schemas.microsoft.com/office/drawing/2014/main" id="{3B59939A-630A-9D15-FADE-55434343C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4" name="Picture 39">
              <a:extLst>
                <a:ext uri="{FF2B5EF4-FFF2-40B4-BE49-F238E27FC236}">
                  <a16:creationId xmlns:a16="http://schemas.microsoft.com/office/drawing/2014/main" id="{CA6577B6-0FAC-ED83-B5B4-07C8169B1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5" name="Picture 30">
              <a:extLst>
                <a:ext uri="{FF2B5EF4-FFF2-40B4-BE49-F238E27FC236}">
                  <a16:creationId xmlns:a16="http://schemas.microsoft.com/office/drawing/2014/main" id="{749EDF79-966E-03DA-5F57-E1031581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386" name="Picture 22">
              <a:extLst>
                <a:ext uri="{FF2B5EF4-FFF2-40B4-BE49-F238E27FC236}">
                  <a16:creationId xmlns:a16="http://schemas.microsoft.com/office/drawing/2014/main" id="{88600729-B1E8-18C6-B7D4-0397B4258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12">
              <a:extLst>
                <a:ext uri="{FF2B5EF4-FFF2-40B4-BE49-F238E27FC236}">
                  <a16:creationId xmlns:a16="http://schemas.microsoft.com/office/drawing/2014/main" id="{660CD50B-82E6-18DF-DBBD-C7D04F27A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8" name="Picture 8">
              <a:extLst>
                <a:ext uri="{FF2B5EF4-FFF2-40B4-BE49-F238E27FC236}">
                  <a16:creationId xmlns:a16="http://schemas.microsoft.com/office/drawing/2014/main" id="{3DA73E1D-A1BF-0919-855D-B718AD438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389" name="Picture 10">
              <a:extLst>
                <a:ext uri="{FF2B5EF4-FFF2-40B4-BE49-F238E27FC236}">
                  <a16:creationId xmlns:a16="http://schemas.microsoft.com/office/drawing/2014/main" id="{8B248BFA-8697-6922-4B8D-289501DD8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390" name="Picture 19">
              <a:extLst>
                <a:ext uri="{FF2B5EF4-FFF2-40B4-BE49-F238E27FC236}">
                  <a16:creationId xmlns:a16="http://schemas.microsoft.com/office/drawing/2014/main" id="{01FAFA36-739C-818F-9659-6F1381EA2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26">
              <a:extLst>
                <a:ext uri="{FF2B5EF4-FFF2-40B4-BE49-F238E27FC236}">
                  <a16:creationId xmlns:a16="http://schemas.microsoft.com/office/drawing/2014/main" id="{E03159E3-D998-64A7-A96E-3B04E6DA0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Picture 39">
              <a:extLst>
                <a:ext uri="{FF2B5EF4-FFF2-40B4-BE49-F238E27FC236}">
                  <a16:creationId xmlns:a16="http://schemas.microsoft.com/office/drawing/2014/main" id="{D04EBFE6-2B17-AF29-F994-2C141871B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3" name="Picture 45">
              <a:extLst>
                <a:ext uri="{FF2B5EF4-FFF2-40B4-BE49-F238E27FC236}">
                  <a16:creationId xmlns:a16="http://schemas.microsoft.com/office/drawing/2014/main" id="{D0262093-6965-AD2D-544B-29AEC9B4B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9">
              <a:extLst>
                <a:ext uri="{FF2B5EF4-FFF2-40B4-BE49-F238E27FC236}">
                  <a16:creationId xmlns:a16="http://schemas.microsoft.com/office/drawing/2014/main" id="{51559AF2-351A-D3D3-BEEF-21D0BBDE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395" name="Picture 22">
              <a:extLst>
                <a:ext uri="{FF2B5EF4-FFF2-40B4-BE49-F238E27FC236}">
                  <a16:creationId xmlns:a16="http://schemas.microsoft.com/office/drawing/2014/main" id="{37E5235B-838F-3B92-8D36-6AECC9C4E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39">
              <a:extLst>
                <a:ext uri="{FF2B5EF4-FFF2-40B4-BE49-F238E27FC236}">
                  <a16:creationId xmlns:a16="http://schemas.microsoft.com/office/drawing/2014/main" id="{6394113C-E31A-941A-CF87-7FF888721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7" name="Picture 30">
              <a:extLst>
                <a:ext uri="{FF2B5EF4-FFF2-40B4-BE49-F238E27FC236}">
                  <a16:creationId xmlns:a16="http://schemas.microsoft.com/office/drawing/2014/main" id="{3CD45C81-C7CC-4AD6-8259-74F02C5E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398" name="Picture 44">
              <a:extLst>
                <a:ext uri="{FF2B5EF4-FFF2-40B4-BE49-F238E27FC236}">
                  <a16:creationId xmlns:a16="http://schemas.microsoft.com/office/drawing/2014/main" id="{3FCEE4E4-97AA-E93A-0101-28BF06B6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" name="Picture 12">
              <a:extLst>
                <a:ext uri="{FF2B5EF4-FFF2-40B4-BE49-F238E27FC236}">
                  <a16:creationId xmlns:a16="http://schemas.microsoft.com/office/drawing/2014/main" id="{5CA8F35A-FD18-83F4-DE4F-7C45261BA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0" name="Picture 9">
              <a:extLst>
                <a:ext uri="{FF2B5EF4-FFF2-40B4-BE49-F238E27FC236}">
                  <a16:creationId xmlns:a16="http://schemas.microsoft.com/office/drawing/2014/main" id="{01B711B0-FF3B-F74E-54CB-10FCF3442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401" name="Picture 39">
              <a:extLst>
                <a:ext uri="{FF2B5EF4-FFF2-40B4-BE49-F238E27FC236}">
                  <a16:creationId xmlns:a16="http://schemas.microsoft.com/office/drawing/2014/main" id="{3309EADC-5D59-0B40-7FA9-21E5B1F02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2" name="Picture 45">
              <a:extLst>
                <a:ext uri="{FF2B5EF4-FFF2-40B4-BE49-F238E27FC236}">
                  <a16:creationId xmlns:a16="http://schemas.microsoft.com/office/drawing/2014/main" id="{9ACF7823-ADD7-90EE-5EB4-B5EEA609C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3" name="Picture 10">
              <a:extLst>
                <a:ext uri="{FF2B5EF4-FFF2-40B4-BE49-F238E27FC236}">
                  <a16:creationId xmlns:a16="http://schemas.microsoft.com/office/drawing/2014/main" id="{5A8326B3-F249-B3B5-8285-52BEF2FA2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404" name="Picture 19">
              <a:extLst>
                <a:ext uri="{FF2B5EF4-FFF2-40B4-BE49-F238E27FC236}">
                  <a16:creationId xmlns:a16="http://schemas.microsoft.com/office/drawing/2014/main" id="{CFD2A7F4-8B42-BE38-1A30-716B37B5B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5" name="Picture 35">
              <a:extLst>
                <a:ext uri="{FF2B5EF4-FFF2-40B4-BE49-F238E27FC236}">
                  <a16:creationId xmlns:a16="http://schemas.microsoft.com/office/drawing/2014/main" id="{E5378D17-75F0-4FD9-0E69-28E7290CC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" name="Picture 44">
              <a:extLst>
                <a:ext uri="{FF2B5EF4-FFF2-40B4-BE49-F238E27FC236}">
                  <a16:creationId xmlns:a16="http://schemas.microsoft.com/office/drawing/2014/main" id="{E4864892-1280-9150-18EE-03ED8E046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7" name="Picture 12">
              <a:extLst>
                <a:ext uri="{FF2B5EF4-FFF2-40B4-BE49-F238E27FC236}">
                  <a16:creationId xmlns:a16="http://schemas.microsoft.com/office/drawing/2014/main" id="{DD0AC2BC-9DEC-4760-498D-2A1B956B0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8" name="Picture 30">
              <a:extLst>
                <a:ext uri="{FF2B5EF4-FFF2-40B4-BE49-F238E27FC236}">
                  <a16:creationId xmlns:a16="http://schemas.microsoft.com/office/drawing/2014/main" id="{89BC1DE0-64E9-823E-8B40-AFC9A7571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409" name="Picture 9">
              <a:extLst>
                <a:ext uri="{FF2B5EF4-FFF2-40B4-BE49-F238E27FC236}">
                  <a16:creationId xmlns:a16="http://schemas.microsoft.com/office/drawing/2014/main" id="{532C2438-A0A5-653C-69A8-7BA01395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410" name="Picture 10">
              <a:extLst>
                <a:ext uri="{FF2B5EF4-FFF2-40B4-BE49-F238E27FC236}">
                  <a16:creationId xmlns:a16="http://schemas.microsoft.com/office/drawing/2014/main" id="{394C34E2-6ABF-3146-23CE-86E0749F6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411" name="Picture 35">
              <a:extLst>
                <a:ext uri="{FF2B5EF4-FFF2-40B4-BE49-F238E27FC236}">
                  <a16:creationId xmlns:a16="http://schemas.microsoft.com/office/drawing/2014/main" id="{EFFE14E7-335C-A4C4-0551-D5071A8A1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" name="Picture 22">
              <a:extLst>
                <a:ext uri="{FF2B5EF4-FFF2-40B4-BE49-F238E27FC236}">
                  <a16:creationId xmlns:a16="http://schemas.microsoft.com/office/drawing/2014/main" id="{FEDBA082-81EC-F374-66BB-7A4F4F871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3" name="Picture 39">
              <a:extLst>
                <a:ext uri="{FF2B5EF4-FFF2-40B4-BE49-F238E27FC236}">
                  <a16:creationId xmlns:a16="http://schemas.microsoft.com/office/drawing/2014/main" id="{DB5CBDD7-2A16-7E7D-4454-35E469FFE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" name="Picture 30">
              <a:extLst>
                <a:ext uri="{FF2B5EF4-FFF2-40B4-BE49-F238E27FC236}">
                  <a16:creationId xmlns:a16="http://schemas.microsoft.com/office/drawing/2014/main" id="{8B390F70-46A4-6008-EA0D-849477F8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3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046 L -0.19505 0.00046 C -0.28268 0.00046 -0.38997 0.03981 -0.38997 0.07245 L -0.38997 0.1458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011 0.14537 C -0.38998 0.16759 -0.38998 0.18981 -0.38985 0.21227 L -0.38047 0.18287 L -0.37422 0.20347 L -0.36368 0.17315 L -0.353 0.19954 L -0.34297 0.17153 L -0.3293 0.18611 L -0.32214 0.16041 L -0.3125 0.17083 L -0.30847 0.14491 L -0.30469 0.15185 L -0.32305 0.12153 L -0.32461 0.15347 L -0.32878 0.11666 L -0.33191 0.15185 C -0.33308 0.16204 -0.33165 0.15949 -0.33347 0.1625 L -0.33816 0.12315 L -0.34284 0.16736 L -0.35665 0.10879 L -0.35899 0.17268 L -0.36433 0.11528 L -0.36941 0.16666 C -0.36967 0.17129 -0.36954 0.17222 -0.36954 0.16898 L -0.37188 0.11319 L -0.37696 0.16041 L -0.37696 0.16574 L -0.38438 0.11319 L -0.3875 0.17222 L -0.3987 0.11528 L -0.41042 0.17176 L -0.41394 0.12014 L -0.41915 0.1662 L -0.42618 0.11713 L -0.4336 0.16458 L -0.4336 0.15972 L -0.43829 0.1243 L -0.44493 0.15324 L -0.44558 0.14907 L -0.4504 0.11805 L -0.45495 0.14861 L -0.4573 0.12222 L -0.46394 0.14815 L -0.47292 0.12454 L -0.4737 0.14537 L -0.4655 0.12708 L -0.46407 0.16597 L -0.46159 0.16389 L -0.45261 0.12731 L -0.45118 0.17778 C -0.45105 0.17963 -0.45105 0.18171 -0.45079 0.18379 C -0.4504 0.18727 -0.45092 0.18704 -0.45 0.18704 L -0.44219 0.13842 L -0.4418 0.14676 L -0.43711 0.19352 L -0.42813 0.13981 L -0.42696 0.20185 L -0.41446 0.15046 L -0.41172 0.20347 L -0.4 0.15046 L -0.39571 0.20185 L -0.38152 0.15278 L -0.38008 0.20486 L -0.36758 0.1537 L -0.36211 0.19722 L -0.35339 0.15278 L -0.3461 0.19954 L -0.33594 0.14676 L -0.32487 0.18403 L -0.32422 0.18102 L -0.31993 0.14722 L -0.31368 0.17176 L -0.31602 0.09398 L -0.30573 0.14768 L -0.31602 0.06991 L -0.31954 0.12315 L -0.32813 0.05903 L -0.32657 0.11666 L -0.3362 0.05903 L -0.34167 0.11111 L -0.34727 0.04352 L -0.35144 0.10092 L -0.35847 0.05 L -0.36407 0.09491 L -0.36823 0.05069 L -0.37266 0.09514 L -0.37852 0.05324 L -0.38112 0.09629 L -0.38829 0.04954 L -0.39922 0.09236 L -0.40391 0.05416 L -0.40586 0.09676 L -0.41368 0.05416 L -0.41602 0.09375 L -0.42071 0.06204 L -0.42579 0.0993 L -0.42956 0.06204 L -0.43386 0.10879 L -0.43698 0.06204 L -0.44219 0.10324 L -0.44792 0.06458 L -0.44922 0.11111 L -0.45704 0.07268 L -0.4573 0.07569 L -0.46081 0.11574 L -0.46602 0.08796 L -0.46902 0.12639 L -0.47461 0.09583 L -0.47787 0.13518 L -0.46954 0.09768 L -0.46211 0.13102 L -0.45938 0.12639 L -0.45274 0.09236 L -0.44454 0.12407 L -0.44245 0.12129 L -0.43672 0.08565 L -0.43125 0.12129 L -0.42383 0.0875 L -0.41589 0.12176 L -0.40886 0.08194 L -0.40378 0.11342 L -0.39792 0.08565 L -0.39141 0.11597 L -0.38516 0.08541 L -0.37839 0.10972 L -0.37722 0.10555 L -0.3737 0.08472 L -0.36941 0.1118 L -0.36316 0.08403 L -0.35938 0.10602 L -0.35339 0.08889 L -0.34883 0.11805 L -0.34102 0.09583 L -0.33425 0.12685 L -0.32839 0.10463 C -0.32683 0.10648 -0.32696 0.10532 -0.32696 0.10741 L -0.32618 0.12407 L -0.34649 0.08403 L -0.35899 0.125 L -0.37605 0.07731 L -0.39011 0.14537 Z " pathEditMode="relative" ptsTypes="AAAAAAAAAAAAAAAAAAAAAAAAAAAAAAAAAAAAAAAAAAAAAAAAAAAAAAA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49C13B-47E0-B7B6-865F-C1D1CB4A9BE1}"/>
              </a:ext>
            </a:extLst>
          </p:cNvPr>
          <p:cNvGrpSpPr>
            <a:grpSpLocks noChangeAspect="1"/>
          </p:cNvGrpSpPr>
          <p:nvPr/>
        </p:nvGrpSpPr>
        <p:grpSpPr>
          <a:xfrm>
            <a:off x="4706345" y="3735729"/>
            <a:ext cx="2596924" cy="3122271"/>
            <a:chOff x="8184524" y="2086545"/>
            <a:chExt cx="3187435" cy="3387037"/>
          </a:xfrm>
        </p:grpSpPr>
        <p:sp>
          <p:nvSpPr>
            <p:cNvPr id="5" name="Freeform: Shape 345">
              <a:extLst>
                <a:ext uri="{FF2B5EF4-FFF2-40B4-BE49-F238E27FC236}">
                  <a16:creationId xmlns:a16="http://schemas.microsoft.com/office/drawing/2014/main" id="{3009DB42-857D-13D0-F620-D4D4F274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8FF3D931-7DC4-F647-A21A-FAB6ECA4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3C4E55-0913-548D-1755-D7D7018B7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97C905-6D39-2648-D236-D5E51746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559EDE-AE16-469D-842E-786F5CA66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5">
              <a:extLst>
                <a:ext uri="{FF2B5EF4-FFF2-40B4-BE49-F238E27FC236}">
                  <a16:creationId xmlns:a16="http://schemas.microsoft.com/office/drawing/2014/main" id="{2E3349CE-FC17-9D73-660D-1A7B9CF0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6">
              <a:extLst>
                <a:ext uri="{FF2B5EF4-FFF2-40B4-BE49-F238E27FC236}">
                  <a16:creationId xmlns:a16="http://schemas.microsoft.com/office/drawing/2014/main" id="{281099FA-45BD-5784-D6BF-5AD28320BE34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7">
              <a:extLst>
                <a:ext uri="{FF2B5EF4-FFF2-40B4-BE49-F238E27FC236}">
                  <a16:creationId xmlns:a16="http://schemas.microsoft.com/office/drawing/2014/main" id="{3F6A82F1-C6AF-484A-C9EB-9C336968FE85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348">
              <a:extLst>
                <a:ext uri="{FF2B5EF4-FFF2-40B4-BE49-F238E27FC236}">
                  <a16:creationId xmlns:a16="http://schemas.microsoft.com/office/drawing/2014/main" id="{31E83FD2-7461-15AA-5A50-DC9096C7E469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C2ADD1C3-F83D-F7A1-E6CA-4E6C496A1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5" name="Freeform: Shape 428">
              <a:extLst>
                <a:ext uri="{FF2B5EF4-FFF2-40B4-BE49-F238E27FC236}">
                  <a16:creationId xmlns:a16="http://schemas.microsoft.com/office/drawing/2014/main" id="{8FE5CE67-F136-E62C-5C63-97F426BF5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E16205-78B5-2652-69DB-B988094EBEB9}"/>
              </a:ext>
            </a:extLst>
          </p:cNvPr>
          <p:cNvGrpSpPr/>
          <p:nvPr/>
        </p:nvGrpSpPr>
        <p:grpSpPr>
          <a:xfrm>
            <a:off x="4866149" y="4322379"/>
            <a:ext cx="2293561" cy="906646"/>
            <a:chOff x="3284241" y="4045392"/>
            <a:chExt cx="2301739" cy="943169"/>
          </a:xfrm>
        </p:grpSpPr>
        <p:pic>
          <p:nvPicPr>
            <p:cNvPr id="17" name="Picture 30">
              <a:extLst>
                <a:ext uri="{FF2B5EF4-FFF2-40B4-BE49-F238E27FC236}">
                  <a16:creationId xmlns:a16="http://schemas.microsoft.com/office/drawing/2014/main" id="{B4382F8F-2970-0C28-6FE0-8FED07AE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2CFAA441-161B-F733-07A0-9CF819648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909BB1AF-FEF8-FA6D-FD41-8AA1F1A50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FF70C129-1F83-A67B-C31B-09DE2F93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21" name="Picture 28">
              <a:extLst>
                <a:ext uri="{FF2B5EF4-FFF2-40B4-BE49-F238E27FC236}">
                  <a16:creationId xmlns:a16="http://schemas.microsoft.com/office/drawing/2014/main" id="{A492973A-65F9-EE02-7907-B4DF1877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4">
              <a:extLst>
                <a:ext uri="{FF2B5EF4-FFF2-40B4-BE49-F238E27FC236}">
                  <a16:creationId xmlns:a16="http://schemas.microsoft.com/office/drawing/2014/main" id="{5C455D51-0A10-004A-582D-FF16FD41C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32438DD0-BC28-64A1-92FD-6BF36CCE1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943D92BE-5DAD-190D-BBEE-6503F421C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F2024D5C-F8A4-8376-AD81-F1C3FCA2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95A23ED1-D5E9-378D-3E96-03DED861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27" name="Picture 11">
              <a:extLst>
                <a:ext uri="{FF2B5EF4-FFF2-40B4-BE49-F238E27FC236}">
                  <a16:creationId xmlns:a16="http://schemas.microsoft.com/office/drawing/2014/main" id="{1C33FFA4-9CF7-A989-E816-484278B42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3">
              <a:extLst>
                <a:ext uri="{FF2B5EF4-FFF2-40B4-BE49-F238E27FC236}">
                  <a16:creationId xmlns:a16="http://schemas.microsoft.com/office/drawing/2014/main" id="{7B780D27-5BE6-10E3-89BC-7030892AE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4">
              <a:extLst>
                <a:ext uri="{FF2B5EF4-FFF2-40B4-BE49-F238E27FC236}">
                  <a16:creationId xmlns:a16="http://schemas.microsoft.com/office/drawing/2014/main" id="{8DE08ED2-C602-BEFE-393B-958C56EE0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E43CFBEF-6FFD-E12A-DD5E-2ABD86CE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31" name="Picture 16">
              <a:extLst>
                <a:ext uri="{FF2B5EF4-FFF2-40B4-BE49-F238E27FC236}">
                  <a16:creationId xmlns:a16="http://schemas.microsoft.com/office/drawing/2014/main" id="{00F0E20B-4F2C-0BEC-E202-CD99C146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32" name="Picture 17">
              <a:extLst>
                <a:ext uri="{FF2B5EF4-FFF2-40B4-BE49-F238E27FC236}">
                  <a16:creationId xmlns:a16="http://schemas.microsoft.com/office/drawing/2014/main" id="{F5914954-52B1-118B-3DF5-DA3E37C2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33" name="Picture 18">
              <a:extLst>
                <a:ext uri="{FF2B5EF4-FFF2-40B4-BE49-F238E27FC236}">
                  <a16:creationId xmlns:a16="http://schemas.microsoft.com/office/drawing/2014/main" id="{19E2BE79-2CDA-ABB8-F3C8-7563BC4B9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4192705F-017C-9F6D-6E6F-8CA857C38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35" name="Picture 22">
              <a:extLst>
                <a:ext uri="{FF2B5EF4-FFF2-40B4-BE49-F238E27FC236}">
                  <a16:creationId xmlns:a16="http://schemas.microsoft.com/office/drawing/2014/main" id="{88033BAD-CA98-9A9C-C617-28DCDD391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3">
              <a:extLst>
                <a:ext uri="{FF2B5EF4-FFF2-40B4-BE49-F238E27FC236}">
                  <a16:creationId xmlns:a16="http://schemas.microsoft.com/office/drawing/2014/main" id="{CBAED451-2001-A52F-9425-8B41A030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2459696B-B9E4-6D7B-C577-7523321CA3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7">
              <a:extLst>
                <a:ext uri="{FF2B5EF4-FFF2-40B4-BE49-F238E27FC236}">
                  <a16:creationId xmlns:a16="http://schemas.microsoft.com/office/drawing/2014/main" id="{AC79F876-EA1E-417E-B64F-5782F764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39" name="Picture 28">
              <a:extLst>
                <a:ext uri="{FF2B5EF4-FFF2-40B4-BE49-F238E27FC236}">
                  <a16:creationId xmlns:a16="http://schemas.microsoft.com/office/drawing/2014/main" id="{FC8B85FF-7608-6BB3-442B-7F559139E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9">
              <a:extLst>
                <a:ext uri="{FF2B5EF4-FFF2-40B4-BE49-F238E27FC236}">
                  <a16:creationId xmlns:a16="http://schemas.microsoft.com/office/drawing/2014/main" id="{9DC08743-299A-A2A7-5617-D4681038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AD5712E2-E250-54B0-25ED-51BDEBB1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42" name="Picture 32">
              <a:extLst>
                <a:ext uri="{FF2B5EF4-FFF2-40B4-BE49-F238E27FC236}">
                  <a16:creationId xmlns:a16="http://schemas.microsoft.com/office/drawing/2014/main" id="{F7345F03-4C58-A8AB-D572-5E8E32E0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43" name="Picture 36">
              <a:extLst>
                <a:ext uri="{FF2B5EF4-FFF2-40B4-BE49-F238E27FC236}">
                  <a16:creationId xmlns:a16="http://schemas.microsoft.com/office/drawing/2014/main" id="{BCB648AD-8AD3-C2FB-F0AD-5FC7B0F1F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8">
              <a:extLst>
                <a:ext uri="{FF2B5EF4-FFF2-40B4-BE49-F238E27FC236}">
                  <a16:creationId xmlns:a16="http://schemas.microsoft.com/office/drawing/2014/main" id="{DD247A57-FDB3-97F8-E820-539B56631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9">
              <a:extLst>
                <a:ext uri="{FF2B5EF4-FFF2-40B4-BE49-F238E27FC236}">
                  <a16:creationId xmlns:a16="http://schemas.microsoft.com/office/drawing/2014/main" id="{E13BC494-EB90-64D7-9EFD-7562A0590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0">
              <a:extLst>
                <a:ext uri="{FF2B5EF4-FFF2-40B4-BE49-F238E27FC236}">
                  <a16:creationId xmlns:a16="http://schemas.microsoft.com/office/drawing/2014/main" id="{E851E230-D3FA-C590-7C40-161723D34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1">
              <a:extLst>
                <a:ext uri="{FF2B5EF4-FFF2-40B4-BE49-F238E27FC236}">
                  <a16:creationId xmlns:a16="http://schemas.microsoft.com/office/drawing/2014/main" id="{123B06ED-2177-3EEF-3013-1DE9F0EDD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4">
              <a:extLst>
                <a:ext uri="{FF2B5EF4-FFF2-40B4-BE49-F238E27FC236}">
                  <a16:creationId xmlns:a16="http://schemas.microsoft.com/office/drawing/2014/main" id="{05E2ADFC-544B-D0C9-F58F-AA35EB7CF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5">
              <a:extLst>
                <a:ext uri="{FF2B5EF4-FFF2-40B4-BE49-F238E27FC236}">
                  <a16:creationId xmlns:a16="http://schemas.microsoft.com/office/drawing/2014/main" id="{BE4E0B86-6B64-7B02-3729-890AD25C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6">
              <a:extLst>
                <a:ext uri="{FF2B5EF4-FFF2-40B4-BE49-F238E27FC236}">
                  <a16:creationId xmlns:a16="http://schemas.microsoft.com/office/drawing/2014/main" id="{CE9A34C8-9AF9-A00C-A40D-1CC46CCBB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8">
              <a:extLst>
                <a:ext uri="{FF2B5EF4-FFF2-40B4-BE49-F238E27FC236}">
                  <a16:creationId xmlns:a16="http://schemas.microsoft.com/office/drawing/2014/main" id="{257052FC-600D-569D-5750-0BF412863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1F71D667-9FFC-B0F1-315A-73BECF174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8">
              <a:extLst>
                <a:ext uri="{FF2B5EF4-FFF2-40B4-BE49-F238E27FC236}">
                  <a16:creationId xmlns:a16="http://schemas.microsoft.com/office/drawing/2014/main" id="{D294FD3A-B459-F370-C8D8-D61AC4B5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4">
              <a:extLst>
                <a:ext uri="{FF2B5EF4-FFF2-40B4-BE49-F238E27FC236}">
                  <a16:creationId xmlns:a16="http://schemas.microsoft.com/office/drawing/2014/main" id="{BE130061-EB3A-6B02-709A-90A438A16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0767DA1C-729E-DB70-4D2E-CA58FB6B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EC7D283C-10EE-49CC-7A0C-30FAF004A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44">
              <a:extLst>
                <a:ext uri="{FF2B5EF4-FFF2-40B4-BE49-F238E27FC236}">
                  <a16:creationId xmlns:a16="http://schemas.microsoft.com/office/drawing/2014/main" id="{7B76716C-9809-8AE9-1EB0-F89739117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">
              <a:extLst>
                <a:ext uri="{FF2B5EF4-FFF2-40B4-BE49-F238E27FC236}">
                  <a16:creationId xmlns:a16="http://schemas.microsoft.com/office/drawing/2014/main" id="{B6FC9E05-5EDF-9413-B573-C84FC15F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59" name="Picture 9">
              <a:extLst>
                <a:ext uri="{FF2B5EF4-FFF2-40B4-BE49-F238E27FC236}">
                  <a16:creationId xmlns:a16="http://schemas.microsoft.com/office/drawing/2014/main" id="{B4F142E3-4521-0E8D-8886-8D7403C0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BD15B28E-4B36-C65E-7416-C421A595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61" name="Picture 21">
              <a:extLst>
                <a:ext uri="{FF2B5EF4-FFF2-40B4-BE49-F238E27FC236}">
                  <a16:creationId xmlns:a16="http://schemas.microsoft.com/office/drawing/2014/main" id="{77EADEB7-25CE-E37F-D05C-B2E686CE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62" name="Picture 39">
              <a:extLst>
                <a:ext uri="{FF2B5EF4-FFF2-40B4-BE49-F238E27FC236}">
                  <a16:creationId xmlns:a16="http://schemas.microsoft.com/office/drawing/2014/main" id="{51A6309E-211D-0EF8-2CF0-35F415FA3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5">
              <a:extLst>
                <a:ext uri="{FF2B5EF4-FFF2-40B4-BE49-F238E27FC236}">
                  <a16:creationId xmlns:a16="http://schemas.microsoft.com/office/drawing/2014/main" id="{7B342D23-0E6F-77E1-23D1-7312426F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39">
              <a:extLst>
                <a:ext uri="{FF2B5EF4-FFF2-40B4-BE49-F238E27FC236}">
                  <a16:creationId xmlns:a16="http://schemas.microsoft.com/office/drawing/2014/main" id="{DCBA6D2C-6545-8A1E-5C73-EC7AB05A6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30">
              <a:extLst>
                <a:ext uri="{FF2B5EF4-FFF2-40B4-BE49-F238E27FC236}">
                  <a16:creationId xmlns:a16="http://schemas.microsoft.com/office/drawing/2014/main" id="{21C9C688-4630-FB50-148A-BA281E07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66" name="Picture 22">
              <a:extLst>
                <a:ext uri="{FF2B5EF4-FFF2-40B4-BE49-F238E27FC236}">
                  <a16:creationId xmlns:a16="http://schemas.microsoft.com/office/drawing/2014/main" id="{096D5ADE-4F59-8DCF-C9D4-C441F2C13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id="{9F17416C-C79B-030D-A742-04261EED7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8">
              <a:extLst>
                <a:ext uri="{FF2B5EF4-FFF2-40B4-BE49-F238E27FC236}">
                  <a16:creationId xmlns:a16="http://schemas.microsoft.com/office/drawing/2014/main" id="{92D3F68C-6C1B-17F8-2615-B8474828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69" name="Picture 10">
              <a:extLst>
                <a:ext uri="{FF2B5EF4-FFF2-40B4-BE49-F238E27FC236}">
                  <a16:creationId xmlns:a16="http://schemas.microsoft.com/office/drawing/2014/main" id="{BB86A3A2-DC95-3D26-6315-661D3608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70" name="Picture 19">
              <a:extLst>
                <a:ext uri="{FF2B5EF4-FFF2-40B4-BE49-F238E27FC236}">
                  <a16:creationId xmlns:a16="http://schemas.microsoft.com/office/drawing/2014/main" id="{B3F8C160-4DEB-8225-DE49-0CB54AC73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6">
              <a:extLst>
                <a:ext uri="{FF2B5EF4-FFF2-40B4-BE49-F238E27FC236}">
                  <a16:creationId xmlns:a16="http://schemas.microsoft.com/office/drawing/2014/main" id="{E30228F9-6364-FFA1-6DC4-126A016E2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9">
              <a:extLst>
                <a:ext uri="{FF2B5EF4-FFF2-40B4-BE49-F238E27FC236}">
                  <a16:creationId xmlns:a16="http://schemas.microsoft.com/office/drawing/2014/main" id="{C122312D-D27E-C097-B922-99318C4DD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45">
              <a:extLst>
                <a:ext uri="{FF2B5EF4-FFF2-40B4-BE49-F238E27FC236}">
                  <a16:creationId xmlns:a16="http://schemas.microsoft.com/office/drawing/2014/main" id="{91342517-14B3-4095-2BE5-B7DD98002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9">
              <a:extLst>
                <a:ext uri="{FF2B5EF4-FFF2-40B4-BE49-F238E27FC236}">
                  <a16:creationId xmlns:a16="http://schemas.microsoft.com/office/drawing/2014/main" id="{BCB6B3B6-07D7-5836-B0FA-0D62E7CE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75" name="Picture 22">
              <a:extLst>
                <a:ext uri="{FF2B5EF4-FFF2-40B4-BE49-F238E27FC236}">
                  <a16:creationId xmlns:a16="http://schemas.microsoft.com/office/drawing/2014/main" id="{D8CE8B4B-DA15-B17C-A3EE-13F422F01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9">
              <a:extLst>
                <a:ext uri="{FF2B5EF4-FFF2-40B4-BE49-F238E27FC236}">
                  <a16:creationId xmlns:a16="http://schemas.microsoft.com/office/drawing/2014/main" id="{CA7E768F-C3EB-6DF1-2435-83267ACC4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0">
              <a:extLst>
                <a:ext uri="{FF2B5EF4-FFF2-40B4-BE49-F238E27FC236}">
                  <a16:creationId xmlns:a16="http://schemas.microsoft.com/office/drawing/2014/main" id="{BE1A1435-203A-5F98-3792-492E203A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523D730-307F-1E62-6839-3340EC20C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2">
              <a:extLst>
                <a:ext uri="{FF2B5EF4-FFF2-40B4-BE49-F238E27FC236}">
                  <a16:creationId xmlns:a16="http://schemas.microsoft.com/office/drawing/2014/main" id="{40B7CF2B-CEC2-1292-DEC7-2B80DDBC9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>
              <a:extLst>
                <a:ext uri="{FF2B5EF4-FFF2-40B4-BE49-F238E27FC236}">
                  <a16:creationId xmlns:a16="http://schemas.microsoft.com/office/drawing/2014/main" id="{11293639-929A-4AF7-7ED7-31164CFA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81" name="Picture 39">
              <a:extLst>
                <a:ext uri="{FF2B5EF4-FFF2-40B4-BE49-F238E27FC236}">
                  <a16:creationId xmlns:a16="http://schemas.microsoft.com/office/drawing/2014/main" id="{DBA14661-12E1-ED5A-A5D8-9F41BA3D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45">
              <a:extLst>
                <a:ext uri="{FF2B5EF4-FFF2-40B4-BE49-F238E27FC236}">
                  <a16:creationId xmlns:a16="http://schemas.microsoft.com/office/drawing/2014/main" id="{D900B3C5-0F99-9572-BE99-5C7691894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10">
              <a:extLst>
                <a:ext uri="{FF2B5EF4-FFF2-40B4-BE49-F238E27FC236}">
                  <a16:creationId xmlns:a16="http://schemas.microsoft.com/office/drawing/2014/main" id="{41A73E8A-910C-6784-94CA-AAA666BD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84" name="Picture 19">
              <a:extLst>
                <a:ext uri="{FF2B5EF4-FFF2-40B4-BE49-F238E27FC236}">
                  <a16:creationId xmlns:a16="http://schemas.microsoft.com/office/drawing/2014/main" id="{F47466C6-31EC-E1D2-379E-F01B33F8B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35">
              <a:extLst>
                <a:ext uri="{FF2B5EF4-FFF2-40B4-BE49-F238E27FC236}">
                  <a16:creationId xmlns:a16="http://schemas.microsoft.com/office/drawing/2014/main" id="{8F0FCD93-3342-640A-226C-58C7BA07B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44">
              <a:extLst>
                <a:ext uri="{FF2B5EF4-FFF2-40B4-BE49-F238E27FC236}">
                  <a16:creationId xmlns:a16="http://schemas.microsoft.com/office/drawing/2014/main" id="{1192CCA7-3DFD-D91A-4BE8-E6FDCD3E8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12">
              <a:extLst>
                <a:ext uri="{FF2B5EF4-FFF2-40B4-BE49-F238E27FC236}">
                  <a16:creationId xmlns:a16="http://schemas.microsoft.com/office/drawing/2014/main" id="{53322759-1E0F-F511-D22B-0762E2946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30">
              <a:extLst>
                <a:ext uri="{FF2B5EF4-FFF2-40B4-BE49-F238E27FC236}">
                  <a16:creationId xmlns:a16="http://schemas.microsoft.com/office/drawing/2014/main" id="{3316BA77-4752-96B4-4FC1-C3F6390EC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89" name="Picture 9">
              <a:extLst>
                <a:ext uri="{FF2B5EF4-FFF2-40B4-BE49-F238E27FC236}">
                  <a16:creationId xmlns:a16="http://schemas.microsoft.com/office/drawing/2014/main" id="{22458FC6-B584-2623-528A-DFC1DA81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90" name="Picture 10">
              <a:extLst>
                <a:ext uri="{FF2B5EF4-FFF2-40B4-BE49-F238E27FC236}">
                  <a16:creationId xmlns:a16="http://schemas.microsoft.com/office/drawing/2014/main" id="{DCF0E723-25FE-49B5-2EA9-1EBEB635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91" name="Picture 35">
              <a:extLst>
                <a:ext uri="{FF2B5EF4-FFF2-40B4-BE49-F238E27FC236}">
                  <a16:creationId xmlns:a16="http://schemas.microsoft.com/office/drawing/2014/main" id="{A9D4CAD9-10C6-4461-6919-2EBCC1745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22">
              <a:extLst>
                <a:ext uri="{FF2B5EF4-FFF2-40B4-BE49-F238E27FC236}">
                  <a16:creationId xmlns:a16="http://schemas.microsoft.com/office/drawing/2014/main" id="{B2E5F963-F6C4-7E88-847D-15155EBB3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39">
              <a:extLst>
                <a:ext uri="{FF2B5EF4-FFF2-40B4-BE49-F238E27FC236}">
                  <a16:creationId xmlns:a16="http://schemas.microsoft.com/office/drawing/2014/main" id="{3E84C699-C5D1-F717-46AC-E6AC1FE5E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30">
              <a:extLst>
                <a:ext uri="{FF2B5EF4-FFF2-40B4-BE49-F238E27FC236}">
                  <a16:creationId xmlns:a16="http://schemas.microsoft.com/office/drawing/2014/main" id="{CE6F2811-A354-EB9C-3FF1-58F0AD05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7E0A359-C26E-B683-507B-13B1DA3F53FF}"/>
              </a:ext>
            </a:extLst>
          </p:cNvPr>
          <p:cNvGrpSpPr/>
          <p:nvPr/>
        </p:nvGrpSpPr>
        <p:grpSpPr>
          <a:xfrm>
            <a:off x="4866149" y="4296532"/>
            <a:ext cx="2293561" cy="906646"/>
            <a:chOff x="3284241" y="4045392"/>
            <a:chExt cx="2301739" cy="943169"/>
          </a:xfrm>
        </p:grpSpPr>
        <p:pic>
          <p:nvPicPr>
            <p:cNvPr id="99" name="Picture 30">
              <a:extLst>
                <a:ext uri="{FF2B5EF4-FFF2-40B4-BE49-F238E27FC236}">
                  <a16:creationId xmlns:a16="http://schemas.microsoft.com/office/drawing/2014/main" id="{3F8D5819-A365-CA03-4983-7E92BD19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100" name="Picture 13">
              <a:extLst>
                <a:ext uri="{FF2B5EF4-FFF2-40B4-BE49-F238E27FC236}">
                  <a16:creationId xmlns:a16="http://schemas.microsoft.com/office/drawing/2014/main" id="{5BE82B60-B5D6-AF3B-7C3F-997C3CFE9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2">
              <a:extLst>
                <a:ext uri="{FF2B5EF4-FFF2-40B4-BE49-F238E27FC236}">
                  <a16:creationId xmlns:a16="http://schemas.microsoft.com/office/drawing/2014/main" id="{B1519FDB-C6E2-18AC-1398-1FCCBE333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0">
              <a:extLst>
                <a:ext uri="{FF2B5EF4-FFF2-40B4-BE49-F238E27FC236}">
                  <a16:creationId xmlns:a16="http://schemas.microsoft.com/office/drawing/2014/main" id="{03F209B1-6CCA-3ED5-9380-03A57E3CC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103" name="Picture 28">
              <a:extLst>
                <a:ext uri="{FF2B5EF4-FFF2-40B4-BE49-F238E27FC236}">
                  <a16:creationId xmlns:a16="http://schemas.microsoft.com/office/drawing/2014/main" id="{70C561ED-9670-8658-7B95-E3FCD2E90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4">
              <a:extLst>
                <a:ext uri="{FF2B5EF4-FFF2-40B4-BE49-F238E27FC236}">
                  <a16:creationId xmlns:a16="http://schemas.microsoft.com/office/drawing/2014/main" id="{7E097007-4E4F-B900-D113-B467085F4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12">
              <a:extLst>
                <a:ext uri="{FF2B5EF4-FFF2-40B4-BE49-F238E27FC236}">
                  <a16:creationId xmlns:a16="http://schemas.microsoft.com/office/drawing/2014/main" id="{0ADC823F-1286-34A3-33DA-03C6F7346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33">
              <a:extLst>
                <a:ext uri="{FF2B5EF4-FFF2-40B4-BE49-F238E27FC236}">
                  <a16:creationId xmlns:a16="http://schemas.microsoft.com/office/drawing/2014/main" id="{87F22875-CCF0-32CE-83E4-DB2F191F0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9">
              <a:extLst>
                <a:ext uri="{FF2B5EF4-FFF2-40B4-BE49-F238E27FC236}">
                  <a16:creationId xmlns:a16="http://schemas.microsoft.com/office/drawing/2014/main" id="{7D99F946-51A0-8487-7CCB-38D13064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108" name="Picture 10">
              <a:extLst>
                <a:ext uri="{FF2B5EF4-FFF2-40B4-BE49-F238E27FC236}">
                  <a16:creationId xmlns:a16="http://schemas.microsoft.com/office/drawing/2014/main" id="{10FEB793-455D-5FE9-F98D-6C4CD594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109" name="Picture 11">
              <a:extLst>
                <a:ext uri="{FF2B5EF4-FFF2-40B4-BE49-F238E27FC236}">
                  <a16:creationId xmlns:a16="http://schemas.microsoft.com/office/drawing/2014/main" id="{A7274D50-73C2-1004-4E70-2E1D3EA85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3">
              <a:extLst>
                <a:ext uri="{FF2B5EF4-FFF2-40B4-BE49-F238E27FC236}">
                  <a16:creationId xmlns:a16="http://schemas.microsoft.com/office/drawing/2014/main" id="{25333BF1-9B80-53AE-6A75-86879F847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4">
              <a:extLst>
                <a:ext uri="{FF2B5EF4-FFF2-40B4-BE49-F238E27FC236}">
                  <a16:creationId xmlns:a16="http://schemas.microsoft.com/office/drawing/2014/main" id="{3622D656-9BAC-12F8-D1FF-984199F4B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5">
              <a:extLst>
                <a:ext uri="{FF2B5EF4-FFF2-40B4-BE49-F238E27FC236}">
                  <a16:creationId xmlns:a16="http://schemas.microsoft.com/office/drawing/2014/main" id="{EE400CA3-F27A-B29A-8CF8-C668D9A1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113" name="Picture 16">
              <a:extLst>
                <a:ext uri="{FF2B5EF4-FFF2-40B4-BE49-F238E27FC236}">
                  <a16:creationId xmlns:a16="http://schemas.microsoft.com/office/drawing/2014/main" id="{FBD82F49-7B88-2CBF-96EA-F6FFF918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114" name="Picture 17">
              <a:extLst>
                <a:ext uri="{FF2B5EF4-FFF2-40B4-BE49-F238E27FC236}">
                  <a16:creationId xmlns:a16="http://schemas.microsoft.com/office/drawing/2014/main" id="{22EB9DAA-9DE5-0409-B6D4-3B6C0CF9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115" name="Picture 18">
              <a:extLst>
                <a:ext uri="{FF2B5EF4-FFF2-40B4-BE49-F238E27FC236}">
                  <a16:creationId xmlns:a16="http://schemas.microsoft.com/office/drawing/2014/main" id="{CFA92144-7B4A-17E1-C731-8BA78922E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0">
              <a:extLst>
                <a:ext uri="{FF2B5EF4-FFF2-40B4-BE49-F238E27FC236}">
                  <a16:creationId xmlns:a16="http://schemas.microsoft.com/office/drawing/2014/main" id="{D686C085-A516-BC10-5DE7-ED1B0CFE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117" name="Picture 22">
              <a:extLst>
                <a:ext uri="{FF2B5EF4-FFF2-40B4-BE49-F238E27FC236}">
                  <a16:creationId xmlns:a16="http://schemas.microsoft.com/office/drawing/2014/main" id="{9BB1B7E6-746D-7792-316B-0FAB84C0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23">
              <a:extLst>
                <a:ext uri="{FF2B5EF4-FFF2-40B4-BE49-F238E27FC236}">
                  <a16:creationId xmlns:a16="http://schemas.microsoft.com/office/drawing/2014/main" id="{D7B1A1C6-1FDA-6A4E-D4FA-DCBCA7B9F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6">
              <a:extLst>
                <a:ext uri="{FF2B5EF4-FFF2-40B4-BE49-F238E27FC236}">
                  <a16:creationId xmlns:a16="http://schemas.microsoft.com/office/drawing/2014/main" id="{C133370C-8643-106A-79E5-42F4BC50F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27">
              <a:extLst>
                <a:ext uri="{FF2B5EF4-FFF2-40B4-BE49-F238E27FC236}">
                  <a16:creationId xmlns:a16="http://schemas.microsoft.com/office/drawing/2014/main" id="{B2D18F42-DB49-7546-A2B8-53DB7685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121" name="Picture 28">
              <a:extLst>
                <a:ext uri="{FF2B5EF4-FFF2-40B4-BE49-F238E27FC236}">
                  <a16:creationId xmlns:a16="http://schemas.microsoft.com/office/drawing/2014/main" id="{6F06AB66-D77B-F30D-8EA0-018B9A84E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29">
              <a:extLst>
                <a:ext uri="{FF2B5EF4-FFF2-40B4-BE49-F238E27FC236}">
                  <a16:creationId xmlns:a16="http://schemas.microsoft.com/office/drawing/2014/main" id="{0B0BDAD3-7AED-CB84-F091-0D30BA811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123" name="Picture 30">
              <a:extLst>
                <a:ext uri="{FF2B5EF4-FFF2-40B4-BE49-F238E27FC236}">
                  <a16:creationId xmlns:a16="http://schemas.microsoft.com/office/drawing/2014/main" id="{4063B371-F885-CBED-25D0-55BA3EE9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124" name="Picture 32">
              <a:extLst>
                <a:ext uri="{FF2B5EF4-FFF2-40B4-BE49-F238E27FC236}">
                  <a16:creationId xmlns:a16="http://schemas.microsoft.com/office/drawing/2014/main" id="{FDFBDB2E-172D-4689-B965-D45C4C001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125" name="Picture 36">
              <a:extLst>
                <a:ext uri="{FF2B5EF4-FFF2-40B4-BE49-F238E27FC236}">
                  <a16:creationId xmlns:a16="http://schemas.microsoft.com/office/drawing/2014/main" id="{D682F374-1DED-95A1-4269-B7325235A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38">
              <a:extLst>
                <a:ext uri="{FF2B5EF4-FFF2-40B4-BE49-F238E27FC236}">
                  <a16:creationId xmlns:a16="http://schemas.microsoft.com/office/drawing/2014/main" id="{614DA7B4-2CC1-4AC1-0B71-B5E92325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39">
              <a:extLst>
                <a:ext uri="{FF2B5EF4-FFF2-40B4-BE49-F238E27FC236}">
                  <a16:creationId xmlns:a16="http://schemas.microsoft.com/office/drawing/2014/main" id="{F322D18A-EBF5-C41E-4624-1B90D9504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40">
              <a:extLst>
                <a:ext uri="{FF2B5EF4-FFF2-40B4-BE49-F238E27FC236}">
                  <a16:creationId xmlns:a16="http://schemas.microsoft.com/office/drawing/2014/main" id="{6342DCF0-3FAF-9A0B-2EEE-C66E8331E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41">
              <a:extLst>
                <a:ext uri="{FF2B5EF4-FFF2-40B4-BE49-F238E27FC236}">
                  <a16:creationId xmlns:a16="http://schemas.microsoft.com/office/drawing/2014/main" id="{FE264225-9B5A-7A87-35B7-023023AD9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44">
              <a:extLst>
                <a:ext uri="{FF2B5EF4-FFF2-40B4-BE49-F238E27FC236}">
                  <a16:creationId xmlns:a16="http://schemas.microsoft.com/office/drawing/2014/main" id="{0050A722-E4BC-E986-410D-079901930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45">
              <a:extLst>
                <a:ext uri="{FF2B5EF4-FFF2-40B4-BE49-F238E27FC236}">
                  <a16:creationId xmlns:a16="http://schemas.microsoft.com/office/drawing/2014/main" id="{A38B3137-F58B-8357-CBE2-67619E260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46">
              <a:extLst>
                <a:ext uri="{FF2B5EF4-FFF2-40B4-BE49-F238E27FC236}">
                  <a16:creationId xmlns:a16="http://schemas.microsoft.com/office/drawing/2014/main" id="{1062CE72-B048-AE40-522F-07F11D633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Picture 48">
              <a:extLst>
                <a:ext uri="{FF2B5EF4-FFF2-40B4-BE49-F238E27FC236}">
                  <a16:creationId xmlns:a16="http://schemas.microsoft.com/office/drawing/2014/main" id="{0B5EE8E4-540F-443B-CB58-2BAE5A82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14">
              <a:extLst>
                <a:ext uri="{FF2B5EF4-FFF2-40B4-BE49-F238E27FC236}">
                  <a16:creationId xmlns:a16="http://schemas.microsoft.com/office/drawing/2014/main" id="{22B47156-0D31-AB14-E651-1D3EDF295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38">
              <a:extLst>
                <a:ext uri="{FF2B5EF4-FFF2-40B4-BE49-F238E27FC236}">
                  <a16:creationId xmlns:a16="http://schemas.microsoft.com/office/drawing/2014/main" id="{C7D30FF6-98E4-EF51-55D1-EC2BA5A9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Picture 44">
              <a:extLst>
                <a:ext uri="{FF2B5EF4-FFF2-40B4-BE49-F238E27FC236}">
                  <a16:creationId xmlns:a16="http://schemas.microsoft.com/office/drawing/2014/main" id="{B2A69E03-6778-1986-C1B8-2EACD35F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22">
              <a:extLst>
                <a:ext uri="{FF2B5EF4-FFF2-40B4-BE49-F238E27FC236}">
                  <a16:creationId xmlns:a16="http://schemas.microsoft.com/office/drawing/2014/main" id="{79FBFD20-11CA-0045-50F4-140BE8489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2">
              <a:extLst>
                <a:ext uri="{FF2B5EF4-FFF2-40B4-BE49-F238E27FC236}">
                  <a16:creationId xmlns:a16="http://schemas.microsoft.com/office/drawing/2014/main" id="{311DC321-70E0-EEEC-342A-88D2B4C04E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44">
              <a:extLst>
                <a:ext uri="{FF2B5EF4-FFF2-40B4-BE49-F238E27FC236}">
                  <a16:creationId xmlns:a16="http://schemas.microsoft.com/office/drawing/2014/main" id="{78A4FEF7-7BB0-E3E1-5F3B-778E593A5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3C687BF8-2EB6-A911-13E5-0DCB7DCA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E3686237-E8EB-D56F-EE15-3F3B6A59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142" name="Picture 10">
              <a:extLst>
                <a:ext uri="{FF2B5EF4-FFF2-40B4-BE49-F238E27FC236}">
                  <a16:creationId xmlns:a16="http://schemas.microsoft.com/office/drawing/2014/main" id="{53910FE9-B8EB-0140-3486-5496E895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143" name="Picture 21">
              <a:extLst>
                <a:ext uri="{FF2B5EF4-FFF2-40B4-BE49-F238E27FC236}">
                  <a16:creationId xmlns:a16="http://schemas.microsoft.com/office/drawing/2014/main" id="{F8B4F722-41F2-39BA-3CA1-BE748CF9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144" name="Picture 39">
              <a:extLst>
                <a:ext uri="{FF2B5EF4-FFF2-40B4-BE49-F238E27FC236}">
                  <a16:creationId xmlns:a16="http://schemas.microsoft.com/office/drawing/2014/main" id="{A4C3EEB6-8FCD-317C-5D04-F1C302400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5">
              <a:extLst>
                <a:ext uri="{FF2B5EF4-FFF2-40B4-BE49-F238E27FC236}">
                  <a16:creationId xmlns:a16="http://schemas.microsoft.com/office/drawing/2014/main" id="{288E3B39-7D3B-79CD-FFC7-F61D2A0D7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" name="Picture 39">
              <a:extLst>
                <a:ext uri="{FF2B5EF4-FFF2-40B4-BE49-F238E27FC236}">
                  <a16:creationId xmlns:a16="http://schemas.microsoft.com/office/drawing/2014/main" id="{47666920-6DE9-5380-92B1-19015435C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30">
              <a:extLst>
                <a:ext uri="{FF2B5EF4-FFF2-40B4-BE49-F238E27FC236}">
                  <a16:creationId xmlns:a16="http://schemas.microsoft.com/office/drawing/2014/main" id="{8F5B6A8F-59CB-A458-3723-20BC7E74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148" name="Picture 22">
              <a:extLst>
                <a:ext uri="{FF2B5EF4-FFF2-40B4-BE49-F238E27FC236}">
                  <a16:creationId xmlns:a16="http://schemas.microsoft.com/office/drawing/2014/main" id="{1507FA09-ACD1-A9D2-A2D8-93BD74B40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12">
              <a:extLst>
                <a:ext uri="{FF2B5EF4-FFF2-40B4-BE49-F238E27FC236}">
                  <a16:creationId xmlns:a16="http://schemas.microsoft.com/office/drawing/2014/main" id="{2646790C-22DC-C892-B0C6-6E0545D33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8">
              <a:extLst>
                <a:ext uri="{FF2B5EF4-FFF2-40B4-BE49-F238E27FC236}">
                  <a16:creationId xmlns:a16="http://schemas.microsoft.com/office/drawing/2014/main" id="{96DFB103-9A1A-FA2C-8A99-655E2D1A4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151" name="Picture 10">
              <a:extLst>
                <a:ext uri="{FF2B5EF4-FFF2-40B4-BE49-F238E27FC236}">
                  <a16:creationId xmlns:a16="http://schemas.microsoft.com/office/drawing/2014/main" id="{E33712EA-7445-FCF1-38D5-EFABD802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152" name="Picture 19">
              <a:extLst>
                <a:ext uri="{FF2B5EF4-FFF2-40B4-BE49-F238E27FC236}">
                  <a16:creationId xmlns:a16="http://schemas.microsoft.com/office/drawing/2014/main" id="{10EB89CA-8893-7747-51AD-8B7B7BE71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" name="Picture 26">
              <a:extLst>
                <a:ext uri="{FF2B5EF4-FFF2-40B4-BE49-F238E27FC236}">
                  <a16:creationId xmlns:a16="http://schemas.microsoft.com/office/drawing/2014/main" id="{927CD781-61F8-2795-3E17-6C4E6AF29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39">
              <a:extLst>
                <a:ext uri="{FF2B5EF4-FFF2-40B4-BE49-F238E27FC236}">
                  <a16:creationId xmlns:a16="http://schemas.microsoft.com/office/drawing/2014/main" id="{11D077B0-E35D-F75F-7A66-B5383C192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45">
              <a:extLst>
                <a:ext uri="{FF2B5EF4-FFF2-40B4-BE49-F238E27FC236}">
                  <a16:creationId xmlns:a16="http://schemas.microsoft.com/office/drawing/2014/main" id="{1C0FB5A2-99E7-C772-3FF6-24B0F6A15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9">
              <a:extLst>
                <a:ext uri="{FF2B5EF4-FFF2-40B4-BE49-F238E27FC236}">
                  <a16:creationId xmlns:a16="http://schemas.microsoft.com/office/drawing/2014/main" id="{46F2D92D-12A6-3E3E-6097-ED54B759C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157" name="Picture 22">
              <a:extLst>
                <a:ext uri="{FF2B5EF4-FFF2-40B4-BE49-F238E27FC236}">
                  <a16:creationId xmlns:a16="http://schemas.microsoft.com/office/drawing/2014/main" id="{B605FBE4-ABD5-2260-8018-D62B8E233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39">
              <a:extLst>
                <a:ext uri="{FF2B5EF4-FFF2-40B4-BE49-F238E27FC236}">
                  <a16:creationId xmlns:a16="http://schemas.microsoft.com/office/drawing/2014/main" id="{C0EFA77E-8708-1961-D633-FDFCE80F1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0">
              <a:extLst>
                <a:ext uri="{FF2B5EF4-FFF2-40B4-BE49-F238E27FC236}">
                  <a16:creationId xmlns:a16="http://schemas.microsoft.com/office/drawing/2014/main" id="{252C50E2-733D-F552-351D-06C291B6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160" name="Picture 44">
              <a:extLst>
                <a:ext uri="{FF2B5EF4-FFF2-40B4-BE49-F238E27FC236}">
                  <a16:creationId xmlns:a16="http://schemas.microsoft.com/office/drawing/2014/main" id="{5F846F9F-ED48-7993-51CB-60468C5CC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2">
              <a:extLst>
                <a:ext uri="{FF2B5EF4-FFF2-40B4-BE49-F238E27FC236}">
                  <a16:creationId xmlns:a16="http://schemas.microsoft.com/office/drawing/2014/main" id="{AB50CC33-F638-E762-3266-20F5074C8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9">
              <a:extLst>
                <a:ext uri="{FF2B5EF4-FFF2-40B4-BE49-F238E27FC236}">
                  <a16:creationId xmlns:a16="http://schemas.microsoft.com/office/drawing/2014/main" id="{4AE34D4A-CADC-E096-EAD6-158E23481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163" name="Picture 39">
              <a:extLst>
                <a:ext uri="{FF2B5EF4-FFF2-40B4-BE49-F238E27FC236}">
                  <a16:creationId xmlns:a16="http://schemas.microsoft.com/office/drawing/2014/main" id="{A8A6EBC7-1C05-E3AC-BEEB-8E0B6F4E6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5">
              <a:extLst>
                <a:ext uri="{FF2B5EF4-FFF2-40B4-BE49-F238E27FC236}">
                  <a16:creationId xmlns:a16="http://schemas.microsoft.com/office/drawing/2014/main" id="{78D87038-21CD-9845-FAC1-28F10608A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10">
              <a:extLst>
                <a:ext uri="{FF2B5EF4-FFF2-40B4-BE49-F238E27FC236}">
                  <a16:creationId xmlns:a16="http://schemas.microsoft.com/office/drawing/2014/main" id="{BD7D0E1D-B4BC-95F3-BD46-DF851CF3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166" name="Picture 19">
              <a:extLst>
                <a:ext uri="{FF2B5EF4-FFF2-40B4-BE49-F238E27FC236}">
                  <a16:creationId xmlns:a16="http://schemas.microsoft.com/office/drawing/2014/main" id="{D83C4C9B-B70B-6BEE-4F11-66F3111D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35">
              <a:extLst>
                <a:ext uri="{FF2B5EF4-FFF2-40B4-BE49-F238E27FC236}">
                  <a16:creationId xmlns:a16="http://schemas.microsoft.com/office/drawing/2014/main" id="{486D2F15-D016-9FD1-A248-F5C9F5288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Picture 44">
              <a:extLst>
                <a:ext uri="{FF2B5EF4-FFF2-40B4-BE49-F238E27FC236}">
                  <a16:creationId xmlns:a16="http://schemas.microsoft.com/office/drawing/2014/main" id="{8C2F5D15-29CA-9644-B005-3AE469133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Picture 12">
              <a:extLst>
                <a:ext uri="{FF2B5EF4-FFF2-40B4-BE49-F238E27FC236}">
                  <a16:creationId xmlns:a16="http://schemas.microsoft.com/office/drawing/2014/main" id="{DF7899F4-6A45-6D2B-5B80-7B948C62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Picture 30">
              <a:extLst>
                <a:ext uri="{FF2B5EF4-FFF2-40B4-BE49-F238E27FC236}">
                  <a16:creationId xmlns:a16="http://schemas.microsoft.com/office/drawing/2014/main" id="{642ECBBD-BD7B-DBB5-A7F8-16C7FFA9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171" name="Picture 9">
              <a:extLst>
                <a:ext uri="{FF2B5EF4-FFF2-40B4-BE49-F238E27FC236}">
                  <a16:creationId xmlns:a16="http://schemas.microsoft.com/office/drawing/2014/main" id="{527FAA71-EDFC-BAF9-9F93-F031C044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172" name="Picture 10">
              <a:extLst>
                <a:ext uri="{FF2B5EF4-FFF2-40B4-BE49-F238E27FC236}">
                  <a16:creationId xmlns:a16="http://schemas.microsoft.com/office/drawing/2014/main" id="{222C587E-F5A7-59DC-F6BA-BB79218E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173" name="Picture 35">
              <a:extLst>
                <a:ext uri="{FF2B5EF4-FFF2-40B4-BE49-F238E27FC236}">
                  <a16:creationId xmlns:a16="http://schemas.microsoft.com/office/drawing/2014/main" id="{96465ABF-99F2-C137-5B2C-10B580AB2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22">
              <a:extLst>
                <a:ext uri="{FF2B5EF4-FFF2-40B4-BE49-F238E27FC236}">
                  <a16:creationId xmlns:a16="http://schemas.microsoft.com/office/drawing/2014/main" id="{91F3CEE9-023A-35A7-C2B3-DBF597C64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39">
              <a:extLst>
                <a:ext uri="{FF2B5EF4-FFF2-40B4-BE49-F238E27FC236}">
                  <a16:creationId xmlns:a16="http://schemas.microsoft.com/office/drawing/2014/main" id="{657A2333-81EB-1900-7212-B19A80824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30">
              <a:extLst>
                <a:ext uri="{FF2B5EF4-FFF2-40B4-BE49-F238E27FC236}">
                  <a16:creationId xmlns:a16="http://schemas.microsoft.com/office/drawing/2014/main" id="{39E11AF3-F2D5-50F7-43EC-268CC4DC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02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046 L -0.19505 0.00046 C -0.28268 0.00046 -0.38997 0.03981 -0.38997 0.07245 L -0.38997 0.1458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011 0.14537 C -0.38998 0.16759 -0.38998 0.18981 -0.38985 0.21227 L -0.38047 0.18287 L -0.37422 0.20347 L -0.36368 0.17315 L -0.353 0.19954 L -0.34297 0.17153 L -0.3293 0.18611 L -0.32214 0.16041 L -0.3125 0.17083 L -0.30847 0.14491 L -0.30469 0.15185 L -0.32305 0.12153 L -0.32461 0.15347 L -0.32878 0.11666 L -0.33191 0.15185 C -0.33308 0.16204 -0.33165 0.15949 -0.33347 0.1625 L -0.33816 0.12315 L -0.34284 0.16736 L -0.35665 0.10879 L -0.35899 0.17268 L -0.36433 0.11528 L -0.36941 0.16666 C -0.36967 0.17129 -0.36954 0.17222 -0.36954 0.16898 L -0.37188 0.11319 L -0.37696 0.16041 L -0.37696 0.16574 L -0.38438 0.11319 L -0.3875 0.17222 L -0.3987 0.11528 L -0.41042 0.17176 L -0.41394 0.12014 L -0.41915 0.1662 L -0.42618 0.11713 L -0.4336 0.16458 L -0.4336 0.15972 L -0.43829 0.1243 L -0.44493 0.15324 L -0.44558 0.14907 L -0.4504 0.11805 L -0.45495 0.14861 L -0.4573 0.12222 L -0.46394 0.14815 L -0.47292 0.12454 L -0.4737 0.14537 L -0.4655 0.12708 L -0.46407 0.16597 L -0.46159 0.16389 L -0.45261 0.12731 L -0.45118 0.17778 C -0.45105 0.17963 -0.45105 0.18171 -0.45079 0.18379 C -0.4504 0.18727 -0.45092 0.18704 -0.45 0.18704 L -0.44219 0.13842 L -0.4418 0.14676 L -0.43711 0.19352 L -0.42813 0.13981 L -0.42696 0.20185 L -0.41446 0.15046 L -0.41172 0.20347 L -0.4 0.15046 L -0.39571 0.20185 L -0.38152 0.15278 L -0.38008 0.20486 L -0.36758 0.1537 L -0.36211 0.19722 L -0.35339 0.15278 L -0.3461 0.19954 L -0.33594 0.14676 L -0.32487 0.18403 L -0.32422 0.18102 L -0.31993 0.14722 L -0.31368 0.17176 L -0.31602 0.09398 L -0.30573 0.14768 L -0.31602 0.06991 L -0.31954 0.12315 L -0.32813 0.05903 L -0.32657 0.11666 L -0.3362 0.05903 L -0.34167 0.11111 L -0.34727 0.04352 L -0.35144 0.10092 L -0.35847 0.05 L -0.36407 0.09491 L -0.36823 0.05069 L -0.37266 0.09514 L -0.37852 0.05324 L -0.38112 0.09629 L -0.38829 0.04954 L -0.39922 0.09236 L -0.40391 0.05416 L -0.40586 0.09676 L -0.41368 0.05416 L -0.41602 0.09375 L -0.42071 0.06204 L -0.42579 0.0993 L -0.42956 0.06204 L -0.43386 0.10879 L -0.43698 0.06204 L -0.44219 0.10324 L -0.44792 0.06458 L -0.44922 0.11111 L -0.45704 0.07268 L -0.4573 0.07569 L -0.46081 0.11574 L -0.46602 0.08796 L -0.46902 0.12639 L -0.47461 0.09583 L -0.47787 0.13518 L -0.46954 0.09768 L -0.46211 0.13102 L -0.45938 0.12639 L -0.45274 0.09236 L -0.44454 0.12407 L -0.44245 0.12129 L -0.43672 0.08565 L -0.43125 0.12129 L -0.42383 0.0875 L -0.41589 0.12176 L -0.40886 0.08194 L -0.40378 0.11342 L -0.39792 0.08565 L -0.39141 0.11597 L -0.38516 0.08541 L -0.37839 0.10972 L -0.37722 0.10555 L -0.3737 0.08472 L -0.36941 0.1118 L -0.36316 0.08403 L -0.35938 0.10602 L -0.35339 0.08889 L -0.34883 0.11805 L -0.34102 0.09583 L -0.33425 0.12685 L -0.32839 0.10463 C -0.32683 0.10648 -0.32696 0.10532 -0.32696 0.10741 L -0.32618 0.12407 L -0.34649 0.08403 L -0.35899 0.125 L -0.37605 0.07731 L -0.39011 0.14537 Z " pathEditMode="relative" ptsTypes="AAAAAAAAAAAAAAAAAAAAAAAAAAAAAAAAAAAAAAAAAAAAAAAAAAAAAAA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F4BEC9-0830-CC8B-6E7A-D3A66E04A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177563"/>
              </p:ext>
            </p:extLst>
          </p:nvPr>
        </p:nvGraphicFramePr>
        <p:xfrm>
          <a:off x="2032000" y="719666"/>
          <a:ext cx="8128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316">
                  <a:extLst>
                    <a:ext uri="{9D8B030D-6E8A-4147-A177-3AD203B41FA5}">
                      <a16:colId xmlns:a16="http://schemas.microsoft.com/office/drawing/2014/main" val="926175322"/>
                    </a:ext>
                  </a:extLst>
                </a:gridCol>
                <a:gridCol w="1881963">
                  <a:extLst>
                    <a:ext uri="{9D8B030D-6E8A-4147-A177-3AD203B41FA5}">
                      <a16:colId xmlns:a16="http://schemas.microsoft.com/office/drawing/2014/main" val="1418280751"/>
                    </a:ext>
                  </a:extLst>
                </a:gridCol>
                <a:gridCol w="2811721">
                  <a:extLst>
                    <a:ext uri="{9D8B030D-6E8A-4147-A177-3AD203B41FA5}">
                      <a16:colId xmlns:a16="http://schemas.microsoft.com/office/drawing/2014/main" val="24302578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4188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 of metal measures, V1(ml)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 of water required to fill the metal measures containing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of Voids, (V2/V1)x100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87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Trial No. 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4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Trial No.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77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6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4AB5417E-876E-E632-E9AB-75A58F9C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95505" y="2464708"/>
            <a:ext cx="4165600" cy="1136650"/>
          </a:xfrm>
          <a:prstGeom prst="rect">
            <a:avLst/>
          </a:prstGeom>
        </p:spPr>
      </p:pic>
      <p:pic>
        <p:nvPicPr>
          <p:cNvPr id="387" name="Picture 8">
            <a:extLst>
              <a:ext uri="{FF2B5EF4-FFF2-40B4-BE49-F238E27FC236}">
                <a16:creationId xmlns:a16="http://schemas.microsoft.com/office/drawing/2014/main" id="{425D0030-7B68-545E-5F84-486D70E2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5883965" y="2694679"/>
            <a:ext cx="206375" cy="155575"/>
          </a:xfrm>
          <a:prstGeom prst="rect">
            <a:avLst/>
          </a:prstGeom>
        </p:spPr>
      </p:pic>
      <p:pic>
        <p:nvPicPr>
          <p:cNvPr id="388" name="Picture 18">
            <a:extLst>
              <a:ext uri="{FF2B5EF4-FFF2-40B4-BE49-F238E27FC236}">
                <a16:creationId xmlns:a16="http://schemas.microsoft.com/office/drawing/2014/main" id="{B5A49352-92CA-760B-CAD3-E5FDB948A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527683" y="3233878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Picture 25">
            <a:extLst>
              <a:ext uri="{FF2B5EF4-FFF2-40B4-BE49-F238E27FC236}">
                <a16:creationId xmlns:a16="http://schemas.microsoft.com/office/drawing/2014/main" id="{BB6C2F94-DB81-6AE3-9263-09D0CCA6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62702" y="3178534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0" name="Picture 16">
            <a:extLst>
              <a:ext uri="{FF2B5EF4-FFF2-40B4-BE49-F238E27FC236}">
                <a16:creationId xmlns:a16="http://schemas.microsoft.com/office/drawing/2014/main" id="{886F8C51-577A-2E28-99DD-6AEE831B66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6126495" y="2820479"/>
            <a:ext cx="168275" cy="244475"/>
          </a:xfrm>
          <a:prstGeom prst="rect">
            <a:avLst/>
          </a:prstGeom>
        </p:spPr>
      </p:pic>
      <p:pic>
        <p:nvPicPr>
          <p:cNvPr id="391" name="Picture 17">
            <a:extLst>
              <a:ext uri="{FF2B5EF4-FFF2-40B4-BE49-F238E27FC236}">
                <a16:creationId xmlns:a16="http://schemas.microsoft.com/office/drawing/2014/main" id="{84E35621-9B07-6B10-C95F-BDDEE2D0E6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5417674" y="2801697"/>
            <a:ext cx="211138" cy="220663"/>
          </a:xfrm>
          <a:prstGeom prst="rect">
            <a:avLst/>
          </a:prstGeom>
        </p:spPr>
      </p:pic>
      <p:pic>
        <p:nvPicPr>
          <p:cNvPr id="392" name="Picture 41">
            <a:extLst>
              <a:ext uri="{FF2B5EF4-FFF2-40B4-BE49-F238E27FC236}">
                <a16:creationId xmlns:a16="http://schemas.microsoft.com/office/drawing/2014/main" id="{603C519A-340A-9D22-0E98-5C079245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81783" y="3051241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3" name="Picture 41">
            <a:extLst>
              <a:ext uri="{FF2B5EF4-FFF2-40B4-BE49-F238E27FC236}">
                <a16:creationId xmlns:a16="http://schemas.microsoft.com/office/drawing/2014/main" id="{5F977F78-2DF4-73F8-07F3-9B45D6D0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66533" y="2716931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Picture 41">
            <a:extLst>
              <a:ext uri="{FF2B5EF4-FFF2-40B4-BE49-F238E27FC236}">
                <a16:creationId xmlns:a16="http://schemas.microsoft.com/office/drawing/2014/main" id="{A272CE00-EF0D-7996-85A1-210CFB6B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665285" y="2670791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0" name="Picture 16">
            <a:extLst>
              <a:ext uri="{FF2B5EF4-FFF2-40B4-BE49-F238E27FC236}">
                <a16:creationId xmlns:a16="http://schemas.microsoft.com/office/drawing/2014/main" id="{074032AD-70D1-64A1-D293-FDA040D32F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5227454" y="2654186"/>
            <a:ext cx="168275" cy="244475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E43C97C3-5B46-0EEB-37A6-53FA0D61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35046" y="3171716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" name="Picture 41">
            <a:extLst>
              <a:ext uri="{FF2B5EF4-FFF2-40B4-BE49-F238E27FC236}">
                <a16:creationId xmlns:a16="http://schemas.microsoft.com/office/drawing/2014/main" id="{B481150E-B201-B940-1DEA-AF6DF6D02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88123" y="2771766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3" name="Picture 18">
            <a:extLst>
              <a:ext uri="{FF2B5EF4-FFF2-40B4-BE49-F238E27FC236}">
                <a16:creationId xmlns:a16="http://schemas.microsoft.com/office/drawing/2014/main" id="{20615036-B587-89BB-B62C-70D72C37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614410" y="3110130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4" name="Picture 19">
            <a:extLst>
              <a:ext uri="{FF2B5EF4-FFF2-40B4-BE49-F238E27FC236}">
                <a16:creationId xmlns:a16="http://schemas.microsoft.com/office/drawing/2014/main" id="{BC424DB7-5B0F-A5EB-CF7A-945F20DE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155969" y="3151138"/>
            <a:ext cx="173920" cy="1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" name="Picture 22">
            <a:extLst>
              <a:ext uri="{FF2B5EF4-FFF2-40B4-BE49-F238E27FC236}">
                <a16:creationId xmlns:a16="http://schemas.microsoft.com/office/drawing/2014/main" id="{85AC583B-F059-DAC7-B4C3-E4E6C74E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15876" y="2972863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6" name="Picture 10">
            <a:extLst>
              <a:ext uri="{FF2B5EF4-FFF2-40B4-BE49-F238E27FC236}">
                <a16:creationId xmlns:a16="http://schemas.microsoft.com/office/drawing/2014/main" id="{0F7FBC01-5489-E0E4-EA2F-5D974BADBCB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4659506" y="2635966"/>
            <a:ext cx="177800" cy="153987"/>
          </a:xfrm>
          <a:prstGeom prst="rect">
            <a:avLst/>
          </a:prstGeom>
        </p:spPr>
      </p:pic>
      <p:pic>
        <p:nvPicPr>
          <p:cNvPr id="338" name="Picture 24">
            <a:extLst>
              <a:ext uri="{FF2B5EF4-FFF2-40B4-BE49-F238E27FC236}">
                <a16:creationId xmlns:a16="http://schemas.microsoft.com/office/drawing/2014/main" id="{4A0A1355-5AAA-64CF-7110-F7A2D8E04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24769" y="3155614"/>
            <a:ext cx="227341" cy="1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" name="Picture 12">
            <a:extLst>
              <a:ext uri="{FF2B5EF4-FFF2-40B4-BE49-F238E27FC236}">
                <a16:creationId xmlns:a16="http://schemas.microsoft.com/office/drawing/2014/main" id="{B244CAE0-E054-B426-DFC0-939F5325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24814" y="3071146"/>
            <a:ext cx="263851" cy="1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0" name="Picture 49">
            <a:extLst>
              <a:ext uri="{FF2B5EF4-FFF2-40B4-BE49-F238E27FC236}">
                <a16:creationId xmlns:a16="http://schemas.microsoft.com/office/drawing/2014/main" id="{C9ACE240-1146-8C73-7A81-28E6354C21F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7075390" y="3044900"/>
            <a:ext cx="254000" cy="180975"/>
          </a:xfrm>
          <a:prstGeom prst="rect">
            <a:avLst/>
          </a:prstGeom>
        </p:spPr>
      </p:pic>
      <p:pic>
        <p:nvPicPr>
          <p:cNvPr id="341" name="Picture 18">
            <a:extLst>
              <a:ext uri="{FF2B5EF4-FFF2-40B4-BE49-F238E27FC236}">
                <a16:creationId xmlns:a16="http://schemas.microsoft.com/office/drawing/2014/main" id="{658883FF-A397-4A3C-1EC2-6A73558D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72" y="2904393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2" name="Picture 15">
            <a:extLst>
              <a:ext uri="{FF2B5EF4-FFF2-40B4-BE49-F238E27FC236}">
                <a16:creationId xmlns:a16="http://schemas.microsoft.com/office/drawing/2014/main" id="{59676DA8-6465-6D3B-2857-2A7F1FD2980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7274307" y="2694011"/>
            <a:ext cx="176213" cy="200025"/>
          </a:xfrm>
          <a:prstGeom prst="rect">
            <a:avLst/>
          </a:prstGeom>
        </p:spPr>
      </p:pic>
      <p:pic>
        <p:nvPicPr>
          <p:cNvPr id="343" name="Picture 25">
            <a:extLst>
              <a:ext uri="{FF2B5EF4-FFF2-40B4-BE49-F238E27FC236}">
                <a16:creationId xmlns:a16="http://schemas.microsoft.com/office/drawing/2014/main" id="{54C9E91B-05A0-C75D-D51C-D3299923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406006" y="2932033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4" name="Picture 45">
            <a:extLst>
              <a:ext uri="{FF2B5EF4-FFF2-40B4-BE49-F238E27FC236}">
                <a16:creationId xmlns:a16="http://schemas.microsoft.com/office/drawing/2014/main" id="{62DAEC6D-ECB8-B8CE-4EA4-EAB9296C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67219" y="2827522"/>
            <a:ext cx="222161" cy="17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">
            <a:extLst>
              <a:ext uri="{FF2B5EF4-FFF2-40B4-BE49-F238E27FC236}">
                <a16:creationId xmlns:a16="http://schemas.microsoft.com/office/drawing/2014/main" id="{26436E8D-607C-F7E2-9B4B-F204F0A23BE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flipV="1">
            <a:off x="4838582" y="1656772"/>
            <a:ext cx="169862" cy="120650"/>
          </a:xfrm>
          <a:prstGeom prst="rect">
            <a:avLst/>
          </a:prstGeom>
        </p:spPr>
      </p:pic>
      <p:pic>
        <p:nvPicPr>
          <p:cNvPr id="97" name="Picture 16">
            <a:extLst>
              <a:ext uri="{FF2B5EF4-FFF2-40B4-BE49-F238E27FC236}">
                <a16:creationId xmlns:a16="http://schemas.microsoft.com/office/drawing/2014/main" id="{996413E3-BAFD-8243-422A-4EA2DA3FF1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5214663" y="1660070"/>
            <a:ext cx="168275" cy="244475"/>
          </a:xfrm>
          <a:prstGeom prst="rect">
            <a:avLst/>
          </a:prstGeom>
        </p:spPr>
      </p:pic>
      <p:pic>
        <p:nvPicPr>
          <p:cNvPr id="98" name="Picture 41">
            <a:extLst>
              <a:ext uri="{FF2B5EF4-FFF2-40B4-BE49-F238E27FC236}">
                <a16:creationId xmlns:a16="http://schemas.microsoft.com/office/drawing/2014/main" id="{C1A1DE08-D0D1-1EE5-F0FC-0F5ADEF5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75332" y="1777650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8">
            <a:extLst>
              <a:ext uri="{FF2B5EF4-FFF2-40B4-BE49-F238E27FC236}">
                <a16:creationId xmlns:a16="http://schemas.microsoft.com/office/drawing/2014/main" id="{3079E5FD-5458-0DD0-DF8B-C6780D8C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4973518" y="1815145"/>
            <a:ext cx="204787" cy="155575"/>
          </a:xfrm>
          <a:prstGeom prst="rect">
            <a:avLst/>
          </a:prstGeom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0547227D-9D69-8703-045F-89953C30624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5028841" y="1674716"/>
            <a:ext cx="177800" cy="153988"/>
          </a:xfrm>
          <a:prstGeom prst="rect">
            <a:avLst/>
          </a:prstGeom>
        </p:spPr>
      </p:pic>
      <p:pic>
        <p:nvPicPr>
          <p:cNvPr id="101" name="Picture 10">
            <a:extLst>
              <a:ext uri="{FF2B5EF4-FFF2-40B4-BE49-F238E27FC236}">
                <a16:creationId xmlns:a16="http://schemas.microsoft.com/office/drawing/2014/main" id="{14CE1A92-4DDA-BF75-DE40-42140ACA745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4646715" y="1641850"/>
            <a:ext cx="177800" cy="153987"/>
          </a:xfrm>
          <a:prstGeom prst="rect">
            <a:avLst/>
          </a:prstGeom>
        </p:spPr>
      </p:pic>
      <p:pic>
        <p:nvPicPr>
          <p:cNvPr id="102" name="Picture 17">
            <a:extLst>
              <a:ext uri="{FF2B5EF4-FFF2-40B4-BE49-F238E27FC236}">
                <a16:creationId xmlns:a16="http://schemas.microsoft.com/office/drawing/2014/main" id="{D4C90111-B025-1A7B-264B-3862F39473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4553610" y="1766995"/>
            <a:ext cx="211138" cy="220663"/>
          </a:xfrm>
          <a:prstGeom prst="rect">
            <a:avLst/>
          </a:prstGeom>
        </p:spPr>
      </p:pic>
      <p:pic>
        <p:nvPicPr>
          <p:cNvPr id="105" name="Picture 8">
            <a:extLst>
              <a:ext uri="{FF2B5EF4-FFF2-40B4-BE49-F238E27FC236}">
                <a16:creationId xmlns:a16="http://schemas.microsoft.com/office/drawing/2014/main" id="{1B4AD563-25BA-B97E-B913-56F8E700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2498095" y="658915"/>
            <a:ext cx="206375" cy="155575"/>
          </a:xfrm>
          <a:prstGeom prst="rect">
            <a:avLst/>
          </a:prstGeom>
        </p:spPr>
      </p:pic>
      <p:pic>
        <p:nvPicPr>
          <p:cNvPr id="106" name="Picture 10">
            <a:extLst>
              <a:ext uri="{FF2B5EF4-FFF2-40B4-BE49-F238E27FC236}">
                <a16:creationId xmlns:a16="http://schemas.microsoft.com/office/drawing/2014/main" id="{1556B04A-571B-5D12-FF3E-E52198EA137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2017870" y="1001886"/>
            <a:ext cx="177800" cy="153987"/>
          </a:xfrm>
          <a:prstGeom prst="rect">
            <a:avLst/>
          </a:prstGeom>
        </p:spPr>
      </p:pic>
      <p:pic>
        <p:nvPicPr>
          <p:cNvPr id="107" name="Picture 13">
            <a:extLst>
              <a:ext uri="{FF2B5EF4-FFF2-40B4-BE49-F238E27FC236}">
                <a16:creationId xmlns:a16="http://schemas.microsoft.com/office/drawing/2014/main" id="{FDDC4F9E-856E-5DC7-C92D-546C49D7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74530" y="1180396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8">
            <a:extLst>
              <a:ext uri="{FF2B5EF4-FFF2-40B4-BE49-F238E27FC236}">
                <a16:creationId xmlns:a16="http://schemas.microsoft.com/office/drawing/2014/main" id="{959BD18D-9FBD-685A-2B9E-9C39A945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141813" y="1198114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9">
            <a:extLst>
              <a:ext uri="{FF2B5EF4-FFF2-40B4-BE49-F238E27FC236}">
                <a16:creationId xmlns:a16="http://schemas.microsoft.com/office/drawing/2014/main" id="{0A00F28C-38F2-7A97-ED44-09FC7FF9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48894" y="903802"/>
            <a:ext cx="173920" cy="1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22">
            <a:extLst>
              <a:ext uri="{FF2B5EF4-FFF2-40B4-BE49-F238E27FC236}">
                <a16:creationId xmlns:a16="http://schemas.microsoft.com/office/drawing/2014/main" id="{0729E4D0-D4C8-09BE-BF4D-1CAE1C75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40975" y="1071988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5">
            <a:extLst>
              <a:ext uri="{FF2B5EF4-FFF2-40B4-BE49-F238E27FC236}">
                <a16:creationId xmlns:a16="http://schemas.microsoft.com/office/drawing/2014/main" id="{D4AEEAE7-523E-4B8C-E4CA-AEA13D355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76832" y="1142770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45">
            <a:extLst>
              <a:ext uri="{FF2B5EF4-FFF2-40B4-BE49-F238E27FC236}">
                <a16:creationId xmlns:a16="http://schemas.microsoft.com/office/drawing/2014/main" id="{9FCC73DF-7B8C-3AFB-A87B-D5E3D5AD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47322" y="1110131"/>
            <a:ext cx="222161" cy="17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>
            <a:extLst>
              <a:ext uri="{FF2B5EF4-FFF2-40B4-BE49-F238E27FC236}">
                <a16:creationId xmlns:a16="http://schemas.microsoft.com/office/drawing/2014/main" id="{62F728E0-EFF5-65AE-E5E8-A6D4A27214C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flipV="1">
            <a:off x="2425268" y="809012"/>
            <a:ext cx="171450" cy="119063"/>
          </a:xfrm>
          <a:prstGeom prst="rect">
            <a:avLst/>
          </a:prstGeom>
        </p:spPr>
      </p:pic>
      <p:pic>
        <p:nvPicPr>
          <p:cNvPr id="114" name="Picture 15">
            <a:extLst>
              <a:ext uri="{FF2B5EF4-FFF2-40B4-BE49-F238E27FC236}">
                <a16:creationId xmlns:a16="http://schemas.microsoft.com/office/drawing/2014/main" id="{3B62CB78-452D-813E-B3C8-540F91C4950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3009687" y="1144140"/>
            <a:ext cx="177800" cy="200025"/>
          </a:xfrm>
          <a:prstGeom prst="rect">
            <a:avLst/>
          </a:prstGeom>
        </p:spPr>
      </p:pic>
      <p:pic>
        <p:nvPicPr>
          <p:cNvPr id="115" name="Picture 16">
            <a:extLst>
              <a:ext uri="{FF2B5EF4-FFF2-40B4-BE49-F238E27FC236}">
                <a16:creationId xmlns:a16="http://schemas.microsoft.com/office/drawing/2014/main" id="{DBA64D18-00A4-08E3-96D5-D1EEA65F1F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2740625" y="784715"/>
            <a:ext cx="168275" cy="244475"/>
          </a:xfrm>
          <a:prstGeom prst="rect">
            <a:avLst/>
          </a:prstGeom>
        </p:spPr>
      </p:pic>
      <p:pic>
        <p:nvPicPr>
          <p:cNvPr id="116" name="Picture 17">
            <a:extLst>
              <a:ext uri="{FF2B5EF4-FFF2-40B4-BE49-F238E27FC236}">
                <a16:creationId xmlns:a16="http://schemas.microsoft.com/office/drawing/2014/main" id="{79C27E37-D323-2906-59D5-FD1F597549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2031804" y="765933"/>
            <a:ext cx="211138" cy="220663"/>
          </a:xfrm>
          <a:prstGeom prst="rect">
            <a:avLst/>
          </a:prstGeom>
        </p:spPr>
      </p:pic>
      <p:pic>
        <p:nvPicPr>
          <p:cNvPr id="117" name="Picture 23">
            <a:extLst>
              <a:ext uri="{FF2B5EF4-FFF2-40B4-BE49-F238E27FC236}">
                <a16:creationId xmlns:a16="http://schemas.microsoft.com/office/drawing/2014/main" id="{B6C159F4-DC06-F759-211F-5ECEF84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9547" y="981144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35">
            <a:extLst>
              <a:ext uri="{FF2B5EF4-FFF2-40B4-BE49-F238E27FC236}">
                <a16:creationId xmlns:a16="http://schemas.microsoft.com/office/drawing/2014/main" id="{66AC8EA8-35D2-87F0-45CF-22B2C3F3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67826" y="1178703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41">
            <a:extLst>
              <a:ext uri="{FF2B5EF4-FFF2-40B4-BE49-F238E27FC236}">
                <a16:creationId xmlns:a16="http://schemas.microsoft.com/office/drawing/2014/main" id="{66B86747-F4DF-A602-8C4D-E8C87DB1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95913" y="1015477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E71A265-8132-50CD-79B3-DF9CAA2D63D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flipV="1">
            <a:off x="3624376" y="1230261"/>
            <a:ext cx="273327" cy="109572"/>
          </a:xfrm>
          <a:prstGeom prst="rect">
            <a:avLst/>
          </a:prstGeom>
        </p:spPr>
      </p:pic>
      <p:pic>
        <p:nvPicPr>
          <p:cNvPr id="121" name="Picture 9">
            <a:extLst>
              <a:ext uri="{FF2B5EF4-FFF2-40B4-BE49-F238E27FC236}">
                <a16:creationId xmlns:a16="http://schemas.microsoft.com/office/drawing/2014/main" id="{281B977C-9602-768D-A20B-A9FE48FF92F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flipV="1">
            <a:off x="1479487" y="670995"/>
            <a:ext cx="169862" cy="120650"/>
          </a:xfrm>
          <a:prstGeom prst="rect">
            <a:avLst/>
          </a:prstGeom>
        </p:spPr>
      </p:pic>
      <p:pic>
        <p:nvPicPr>
          <p:cNvPr id="122" name="Picture 15">
            <a:extLst>
              <a:ext uri="{FF2B5EF4-FFF2-40B4-BE49-F238E27FC236}">
                <a16:creationId xmlns:a16="http://schemas.microsoft.com/office/drawing/2014/main" id="{E30FF8C6-0066-E1C4-387C-3B63EFADE9B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1619410" y="1162146"/>
            <a:ext cx="176213" cy="200025"/>
          </a:xfrm>
          <a:prstGeom prst="rect">
            <a:avLst/>
          </a:prstGeom>
        </p:spPr>
      </p:pic>
      <p:pic>
        <p:nvPicPr>
          <p:cNvPr id="123" name="Picture 16">
            <a:extLst>
              <a:ext uri="{FF2B5EF4-FFF2-40B4-BE49-F238E27FC236}">
                <a16:creationId xmlns:a16="http://schemas.microsoft.com/office/drawing/2014/main" id="{14947057-2768-CFCA-3D3B-0A3FC40363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1855568" y="674293"/>
            <a:ext cx="168275" cy="244475"/>
          </a:xfrm>
          <a:prstGeom prst="rect">
            <a:avLst/>
          </a:prstGeom>
        </p:spPr>
      </p:pic>
      <p:pic>
        <p:nvPicPr>
          <p:cNvPr id="124" name="Picture 23">
            <a:extLst>
              <a:ext uri="{FF2B5EF4-FFF2-40B4-BE49-F238E27FC236}">
                <a16:creationId xmlns:a16="http://schemas.microsoft.com/office/drawing/2014/main" id="{5BF11611-AE9C-0471-8D60-08D2F796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8474" flipV="1">
            <a:off x="1383110" y="1194225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24">
            <a:extLst>
              <a:ext uri="{FF2B5EF4-FFF2-40B4-BE49-F238E27FC236}">
                <a16:creationId xmlns:a16="http://schemas.microsoft.com/office/drawing/2014/main" id="{FFC62532-E4B6-06F1-1AB3-FBF6946B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191419" y="1142770"/>
            <a:ext cx="227341" cy="1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F543CEA-C27B-7C5A-2AA4-367A564F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63160" y="1191823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41">
            <a:extLst>
              <a:ext uri="{FF2B5EF4-FFF2-40B4-BE49-F238E27FC236}">
                <a16:creationId xmlns:a16="http://schemas.microsoft.com/office/drawing/2014/main" id="{645C7163-D8B1-800A-EF66-CCA05383A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416237" y="791873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23">
            <a:extLst>
              <a:ext uri="{FF2B5EF4-FFF2-40B4-BE49-F238E27FC236}">
                <a16:creationId xmlns:a16="http://schemas.microsoft.com/office/drawing/2014/main" id="{818E6B4E-14DE-BEAA-A5E5-B32FF2D5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31151" y="1208705"/>
            <a:ext cx="108822" cy="8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8">
            <a:extLst>
              <a:ext uri="{FF2B5EF4-FFF2-40B4-BE49-F238E27FC236}">
                <a16:creationId xmlns:a16="http://schemas.microsoft.com/office/drawing/2014/main" id="{29C217CC-1464-E7EA-3E71-7BCF4F27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614423" y="829368"/>
            <a:ext cx="204787" cy="155575"/>
          </a:xfrm>
          <a:prstGeom prst="rect">
            <a:avLst/>
          </a:prstGeom>
        </p:spPr>
      </p:pic>
      <p:pic>
        <p:nvPicPr>
          <p:cNvPr id="130" name="Picture 10">
            <a:extLst>
              <a:ext uri="{FF2B5EF4-FFF2-40B4-BE49-F238E27FC236}">
                <a16:creationId xmlns:a16="http://schemas.microsoft.com/office/drawing/2014/main" id="{E3F408D4-C167-95FD-4675-52F1C745A06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1669746" y="688939"/>
            <a:ext cx="177800" cy="153988"/>
          </a:xfrm>
          <a:prstGeom prst="rect">
            <a:avLst/>
          </a:prstGeom>
        </p:spPr>
      </p:pic>
      <p:pic>
        <p:nvPicPr>
          <p:cNvPr id="131" name="Picture 18">
            <a:extLst>
              <a:ext uri="{FF2B5EF4-FFF2-40B4-BE49-F238E27FC236}">
                <a16:creationId xmlns:a16="http://schemas.microsoft.com/office/drawing/2014/main" id="{48B0FCFC-FBEF-2CFC-BB6E-F0859EA4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2524" y="1130237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9">
            <a:extLst>
              <a:ext uri="{FF2B5EF4-FFF2-40B4-BE49-F238E27FC236}">
                <a16:creationId xmlns:a16="http://schemas.microsoft.com/office/drawing/2014/main" id="{6644AC78-F54B-84B6-B0F8-5194A6671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84083" y="1171245"/>
            <a:ext cx="173920" cy="1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22">
            <a:extLst>
              <a:ext uri="{FF2B5EF4-FFF2-40B4-BE49-F238E27FC236}">
                <a16:creationId xmlns:a16="http://schemas.microsoft.com/office/drawing/2014/main" id="{7CBECDA6-0F11-F06D-B23E-D31D586D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43990" y="992970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25">
            <a:extLst>
              <a:ext uri="{FF2B5EF4-FFF2-40B4-BE49-F238E27FC236}">
                <a16:creationId xmlns:a16="http://schemas.microsoft.com/office/drawing/2014/main" id="{6AF2DDA2-ACD7-D428-4684-1306A5A7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25962" y="814490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45">
            <a:extLst>
              <a:ext uri="{FF2B5EF4-FFF2-40B4-BE49-F238E27FC236}">
                <a16:creationId xmlns:a16="http://schemas.microsoft.com/office/drawing/2014/main" id="{B34D313F-3445-BE80-B4A3-86E56FD0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53083" y="885320"/>
            <a:ext cx="215787" cy="16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20">
            <a:extLst>
              <a:ext uri="{FF2B5EF4-FFF2-40B4-BE49-F238E27FC236}">
                <a16:creationId xmlns:a16="http://schemas.microsoft.com/office/drawing/2014/main" id="{07557BAA-C704-C197-2A21-393FF7B6C07E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 flipV="1">
            <a:off x="1813025" y="1072248"/>
            <a:ext cx="169862" cy="127000"/>
          </a:xfrm>
          <a:prstGeom prst="rect">
            <a:avLst/>
          </a:prstGeom>
        </p:spPr>
      </p:pic>
      <p:pic>
        <p:nvPicPr>
          <p:cNvPr id="137" name="Picture 48">
            <a:extLst>
              <a:ext uri="{FF2B5EF4-FFF2-40B4-BE49-F238E27FC236}">
                <a16:creationId xmlns:a16="http://schemas.microsoft.com/office/drawing/2014/main" id="{A33264D4-ED88-38F8-8260-A7546BF3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92173" y="982516"/>
            <a:ext cx="193677" cy="1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7">
            <a:extLst>
              <a:ext uri="{FF2B5EF4-FFF2-40B4-BE49-F238E27FC236}">
                <a16:creationId xmlns:a16="http://schemas.microsoft.com/office/drawing/2014/main" id="{72A2055A-0053-7D01-7701-DD77E25712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3522472" y="680559"/>
            <a:ext cx="209550" cy="220662"/>
          </a:xfrm>
          <a:prstGeom prst="rect">
            <a:avLst/>
          </a:prstGeom>
        </p:spPr>
      </p:pic>
      <p:pic>
        <p:nvPicPr>
          <p:cNvPr id="139" name="Picture 21">
            <a:extLst>
              <a:ext uri="{FF2B5EF4-FFF2-40B4-BE49-F238E27FC236}">
                <a16:creationId xmlns:a16="http://schemas.microsoft.com/office/drawing/2014/main" id="{38301949-6B3D-0173-F04D-1C26693D70B1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 flipV="1">
            <a:off x="3431414" y="1179896"/>
            <a:ext cx="196850" cy="171450"/>
          </a:xfrm>
          <a:prstGeom prst="rect">
            <a:avLst/>
          </a:prstGeom>
        </p:spPr>
      </p:pic>
      <p:pic>
        <p:nvPicPr>
          <p:cNvPr id="140" name="Picture 13">
            <a:extLst>
              <a:ext uri="{FF2B5EF4-FFF2-40B4-BE49-F238E27FC236}">
                <a16:creationId xmlns:a16="http://schemas.microsoft.com/office/drawing/2014/main" id="{95891F51-00F2-ADAD-9C72-A39EB16B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348695" y="1016646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24">
            <a:extLst>
              <a:ext uri="{FF2B5EF4-FFF2-40B4-BE49-F238E27FC236}">
                <a16:creationId xmlns:a16="http://schemas.microsoft.com/office/drawing/2014/main" id="{6A1C9F5C-24DE-7AB4-1841-B4D820A3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130297" y="945559"/>
            <a:ext cx="227341" cy="1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12">
            <a:extLst>
              <a:ext uri="{FF2B5EF4-FFF2-40B4-BE49-F238E27FC236}">
                <a16:creationId xmlns:a16="http://schemas.microsoft.com/office/drawing/2014/main" id="{69BC9E03-417E-CC6E-8B4F-DAABC9DC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91464" y="1058302"/>
            <a:ext cx="263851" cy="1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30">
            <a:extLst>
              <a:ext uri="{FF2B5EF4-FFF2-40B4-BE49-F238E27FC236}">
                <a16:creationId xmlns:a16="http://schemas.microsoft.com/office/drawing/2014/main" id="{06DE9AE9-6405-F6D9-CC33-399FC86E8681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 flipV="1">
            <a:off x="3450501" y="883884"/>
            <a:ext cx="176213" cy="152400"/>
          </a:xfrm>
          <a:prstGeom prst="rect">
            <a:avLst/>
          </a:prstGeom>
        </p:spPr>
      </p:pic>
      <p:pic>
        <p:nvPicPr>
          <p:cNvPr id="144" name="Picture 44">
            <a:extLst>
              <a:ext uri="{FF2B5EF4-FFF2-40B4-BE49-F238E27FC236}">
                <a16:creationId xmlns:a16="http://schemas.microsoft.com/office/drawing/2014/main" id="{8DF3888C-46E6-0E43-7BC6-36FF6FA4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898094" y="726621"/>
            <a:ext cx="258353" cy="17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49">
            <a:extLst>
              <a:ext uri="{FF2B5EF4-FFF2-40B4-BE49-F238E27FC236}">
                <a16:creationId xmlns:a16="http://schemas.microsoft.com/office/drawing/2014/main" id="{F3B15C39-F549-9648-0037-07F08D7C600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3542040" y="1032056"/>
            <a:ext cx="254000" cy="180975"/>
          </a:xfrm>
          <a:prstGeom prst="rect">
            <a:avLst/>
          </a:prstGeom>
        </p:spPr>
      </p:pic>
      <p:pic>
        <p:nvPicPr>
          <p:cNvPr id="146" name="Picture 18">
            <a:extLst>
              <a:ext uri="{FF2B5EF4-FFF2-40B4-BE49-F238E27FC236}">
                <a16:creationId xmlns:a16="http://schemas.microsoft.com/office/drawing/2014/main" id="{36421590-413F-8FED-860D-A8BC132D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008922" y="891549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15">
            <a:extLst>
              <a:ext uri="{FF2B5EF4-FFF2-40B4-BE49-F238E27FC236}">
                <a16:creationId xmlns:a16="http://schemas.microsoft.com/office/drawing/2014/main" id="{CAF0FDA5-C674-9C83-C45A-14E94E1AEE7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3740957" y="681167"/>
            <a:ext cx="176213" cy="200025"/>
          </a:xfrm>
          <a:prstGeom prst="rect">
            <a:avLst/>
          </a:prstGeom>
        </p:spPr>
      </p:pic>
      <p:pic>
        <p:nvPicPr>
          <p:cNvPr id="148" name="Picture 23">
            <a:extLst>
              <a:ext uri="{FF2B5EF4-FFF2-40B4-BE49-F238E27FC236}">
                <a16:creationId xmlns:a16="http://schemas.microsoft.com/office/drawing/2014/main" id="{BD794A00-FD19-5067-FFD5-5FCEE58D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95117" y="685155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Picture 41">
            <a:extLst>
              <a:ext uri="{FF2B5EF4-FFF2-40B4-BE49-F238E27FC236}">
                <a16:creationId xmlns:a16="http://schemas.microsoft.com/office/drawing/2014/main" id="{DAFCFDB9-3658-BF54-5408-46ACF555C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080663" y="681167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18">
            <a:extLst>
              <a:ext uri="{FF2B5EF4-FFF2-40B4-BE49-F238E27FC236}">
                <a16:creationId xmlns:a16="http://schemas.microsoft.com/office/drawing/2014/main" id="{04D9056F-30DB-30CC-AC88-DFDCD6BB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764271" y="1093705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22">
            <a:extLst>
              <a:ext uri="{FF2B5EF4-FFF2-40B4-BE49-F238E27FC236}">
                <a16:creationId xmlns:a16="http://schemas.microsoft.com/office/drawing/2014/main" id="{8E90F77B-02C1-455C-36FF-95A09B0E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32047" y="1201668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25">
            <a:extLst>
              <a:ext uri="{FF2B5EF4-FFF2-40B4-BE49-F238E27FC236}">
                <a16:creationId xmlns:a16="http://schemas.microsoft.com/office/drawing/2014/main" id="{C6066F1E-ECAB-ECC3-A301-72388692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872656" y="919189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48">
            <a:extLst>
              <a:ext uri="{FF2B5EF4-FFF2-40B4-BE49-F238E27FC236}">
                <a16:creationId xmlns:a16="http://schemas.microsoft.com/office/drawing/2014/main" id="{6EFDE054-BE08-171F-1937-E6FFE2612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33022" y="820307"/>
            <a:ext cx="193677" cy="1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10">
            <a:extLst>
              <a:ext uri="{FF2B5EF4-FFF2-40B4-BE49-F238E27FC236}">
                <a16:creationId xmlns:a16="http://schemas.microsoft.com/office/drawing/2014/main" id="{A9DAD4A0-09FD-B3FB-55CC-A37CA84D97E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1287620" y="656073"/>
            <a:ext cx="177800" cy="153987"/>
          </a:xfrm>
          <a:prstGeom prst="rect">
            <a:avLst/>
          </a:prstGeom>
        </p:spPr>
      </p:pic>
      <p:pic>
        <p:nvPicPr>
          <p:cNvPr id="155" name="Picture 13">
            <a:extLst>
              <a:ext uri="{FF2B5EF4-FFF2-40B4-BE49-F238E27FC236}">
                <a16:creationId xmlns:a16="http://schemas.microsoft.com/office/drawing/2014/main" id="{D3983305-7447-C7D5-F824-1CE8720C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28808" y="913882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Picture 22">
            <a:extLst>
              <a:ext uri="{FF2B5EF4-FFF2-40B4-BE49-F238E27FC236}">
                <a16:creationId xmlns:a16="http://schemas.microsoft.com/office/drawing/2014/main" id="{64410FF1-F298-6FBA-B5C3-2DD1CD7C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015741" y="634157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Picture 45">
            <a:extLst>
              <a:ext uri="{FF2B5EF4-FFF2-40B4-BE49-F238E27FC236}">
                <a16:creationId xmlns:a16="http://schemas.microsoft.com/office/drawing/2014/main" id="{C72BEB64-D4B0-E4D5-2DB3-C56DBD661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33869" y="814678"/>
            <a:ext cx="222161" cy="17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Picture 17">
            <a:extLst>
              <a:ext uri="{FF2B5EF4-FFF2-40B4-BE49-F238E27FC236}">
                <a16:creationId xmlns:a16="http://schemas.microsoft.com/office/drawing/2014/main" id="{D8791D94-F82D-653A-CB26-A29FC4601D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1194515" y="781218"/>
            <a:ext cx="211138" cy="220663"/>
          </a:xfrm>
          <a:prstGeom prst="rect">
            <a:avLst/>
          </a:prstGeom>
        </p:spPr>
      </p:pic>
      <p:pic>
        <p:nvPicPr>
          <p:cNvPr id="159" name="Picture 23">
            <a:extLst>
              <a:ext uri="{FF2B5EF4-FFF2-40B4-BE49-F238E27FC236}">
                <a16:creationId xmlns:a16="http://schemas.microsoft.com/office/drawing/2014/main" id="{DD9DB8FB-86FE-6EC8-63BB-6194331B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09309" y="947436"/>
            <a:ext cx="214515" cy="1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35">
            <a:extLst>
              <a:ext uri="{FF2B5EF4-FFF2-40B4-BE49-F238E27FC236}">
                <a16:creationId xmlns:a16="http://schemas.microsoft.com/office/drawing/2014/main" id="{F0E1FD80-EB10-632A-C87C-877518AB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21973" y="956598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Picture 41">
            <a:extLst>
              <a:ext uri="{FF2B5EF4-FFF2-40B4-BE49-F238E27FC236}">
                <a16:creationId xmlns:a16="http://schemas.microsoft.com/office/drawing/2014/main" id="{41EC0E8D-3877-41C2-C901-C8F0EF18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79415" y="635027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29">
            <a:extLst>
              <a:ext uri="{FF2B5EF4-FFF2-40B4-BE49-F238E27FC236}">
                <a16:creationId xmlns:a16="http://schemas.microsoft.com/office/drawing/2014/main" id="{63F82558-BE27-8091-C906-577CD1B3DA0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flipV="1">
            <a:off x="2707788" y="687437"/>
            <a:ext cx="360362" cy="144463"/>
          </a:xfrm>
          <a:prstGeom prst="rect">
            <a:avLst/>
          </a:prstGeom>
        </p:spPr>
      </p:pic>
      <p:pic>
        <p:nvPicPr>
          <p:cNvPr id="163" name="Picture 13">
            <a:extLst>
              <a:ext uri="{FF2B5EF4-FFF2-40B4-BE49-F238E27FC236}">
                <a16:creationId xmlns:a16="http://schemas.microsoft.com/office/drawing/2014/main" id="{9971D95F-384E-A605-F176-2327C222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22478" y="1187562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19">
            <a:extLst>
              <a:ext uri="{FF2B5EF4-FFF2-40B4-BE49-F238E27FC236}">
                <a16:creationId xmlns:a16="http://schemas.microsoft.com/office/drawing/2014/main" id="{7AAABBBA-9666-1B55-0D3F-9134AE84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51978" y="988528"/>
            <a:ext cx="173920" cy="1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49">
            <a:extLst>
              <a:ext uri="{FF2B5EF4-FFF2-40B4-BE49-F238E27FC236}">
                <a16:creationId xmlns:a16="http://schemas.microsoft.com/office/drawing/2014/main" id="{0C35CD97-1DCE-866D-E2B8-A1C10B016BC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4140275" y="728203"/>
            <a:ext cx="254000" cy="180975"/>
          </a:xfrm>
          <a:prstGeom prst="rect">
            <a:avLst/>
          </a:prstGeom>
        </p:spPr>
      </p:pic>
      <p:pic>
        <p:nvPicPr>
          <p:cNvPr id="166" name="Picture 9">
            <a:extLst>
              <a:ext uri="{FF2B5EF4-FFF2-40B4-BE49-F238E27FC236}">
                <a16:creationId xmlns:a16="http://schemas.microsoft.com/office/drawing/2014/main" id="{5D134864-F60F-FE55-0CC9-54BAF4FE09A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flipV="1">
            <a:off x="8050288" y="505739"/>
            <a:ext cx="169862" cy="120650"/>
          </a:xfrm>
          <a:prstGeom prst="rect">
            <a:avLst/>
          </a:prstGeom>
        </p:spPr>
      </p:pic>
      <p:pic>
        <p:nvPicPr>
          <p:cNvPr id="167" name="Picture 16">
            <a:extLst>
              <a:ext uri="{FF2B5EF4-FFF2-40B4-BE49-F238E27FC236}">
                <a16:creationId xmlns:a16="http://schemas.microsoft.com/office/drawing/2014/main" id="{B14C1DDF-0737-AE7D-C9C0-5677E7076A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8426369" y="509037"/>
            <a:ext cx="168275" cy="244475"/>
          </a:xfrm>
          <a:prstGeom prst="rect">
            <a:avLst/>
          </a:prstGeom>
        </p:spPr>
      </p:pic>
      <p:pic>
        <p:nvPicPr>
          <p:cNvPr id="168" name="Picture 41">
            <a:extLst>
              <a:ext uri="{FF2B5EF4-FFF2-40B4-BE49-F238E27FC236}">
                <a16:creationId xmlns:a16="http://schemas.microsoft.com/office/drawing/2014/main" id="{F6B0134B-EBC3-D080-FB94-AC2AFC06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987038" y="626617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8">
            <a:extLst>
              <a:ext uri="{FF2B5EF4-FFF2-40B4-BE49-F238E27FC236}">
                <a16:creationId xmlns:a16="http://schemas.microsoft.com/office/drawing/2014/main" id="{F1CE4CF9-2FCC-D33F-55E2-83E471A8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8185224" y="664112"/>
            <a:ext cx="204787" cy="155575"/>
          </a:xfrm>
          <a:prstGeom prst="rect">
            <a:avLst/>
          </a:prstGeom>
        </p:spPr>
      </p:pic>
      <p:pic>
        <p:nvPicPr>
          <p:cNvPr id="170" name="Picture 10">
            <a:extLst>
              <a:ext uri="{FF2B5EF4-FFF2-40B4-BE49-F238E27FC236}">
                <a16:creationId xmlns:a16="http://schemas.microsoft.com/office/drawing/2014/main" id="{4246ADF8-CFD5-57E7-1C3B-380DEF7A75C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8240547" y="523683"/>
            <a:ext cx="177800" cy="153988"/>
          </a:xfrm>
          <a:prstGeom prst="rect">
            <a:avLst/>
          </a:prstGeom>
        </p:spPr>
      </p:pic>
      <p:pic>
        <p:nvPicPr>
          <p:cNvPr id="171" name="Picture 10">
            <a:extLst>
              <a:ext uri="{FF2B5EF4-FFF2-40B4-BE49-F238E27FC236}">
                <a16:creationId xmlns:a16="http://schemas.microsoft.com/office/drawing/2014/main" id="{5F9D9D8F-122F-7592-8119-853809B0606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7858421" y="490817"/>
            <a:ext cx="177800" cy="153987"/>
          </a:xfrm>
          <a:prstGeom prst="rect">
            <a:avLst/>
          </a:prstGeom>
        </p:spPr>
      </p:pic>
      <p:pic>
        <p:nvPicPr>
          <p:cNvPr id="172" name="Picture 17">
            <a:extLst>
              <a:ext uri="{FF2B5EF4-FFF2-40B4-BE49-F238E27FC236}">
                <a16:creationId xmlns:a16="http://schemas.microsoft.com/office/drawing/2014/main" id="{65784081-D9B7-A9D1-F065-8E9F64BBA70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7765316" y="615962"/>
            <a:ext cx="211138" cy="220663"/>
          </a:xfrm>
          <a:prstGeom prst="rect">
            <a:avLst/>
          </a:prstGeom>
        </p:spPr>
      </p:pic>
      <p:pic>
        <p:nvPicPr>
          <p:cNvPr id="235" name="Picture 25">
            <a:extLst>
              <a:ext uri="{FF2B5EF4-FFF2-40B4-BE49-F238E27FC236}">
                <a16:creationId xmlns:a16="http://schemas.microsoft.com/office/drawing/2014/main" id="{A672DECA-68AB-4E31-621B-5B7B5990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37944" y="760264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15">
            <a:extLst>
              <a:ext uri="{FF2B5EF4-FFF2-40B4-BE49-F238E27FC236}">
                <a16:creationId xmlns:a16="http://schemas.microsoft.com/office/drawing/2014/main" id="{200E5F53-9A15-D839-9B94-F23014EFF03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5870799" y="761634"/>
            <a:ext cx="177800" cy="200025"/>
          </a:xfrm>
          <a:prstGeom prst="rect">
            <a:avLst/>
          </a:prstGeom>
        </p:spPr>
      </p:pic>
      <p:pic>
        <p:nvPicPr>
          <p:cNvPr id="237" name="Picture 23">
            <a:extLst>
              <a:ext uri="{FF2B5EF4-FFF2-40B4-BE49-F238E27FC236}">
                <a16:creationId xmlns:a16="http://schemas.microsoft.com/office/drawing/2014/main" id="{4B344C81-175A-092C-CCA0-9888AC9D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60659" y="598638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4">
            <a:extLst>
              <a:ext uri="{FF2B5EF4-FFF2-40B4-BE49-F238E27FC236}">
                <a16:creationId xmlns:a16="http://schemas.microsoft.com/office/drawing/2014/main" id="{2AC0B153-E547-B000-783D-D9837DCB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52531" y="760264"/>
            <a:ext cx="227341" cy="1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Picture 21">
            <a:extLst>
              <a:ext uri="{FF2B5EF4-FFF2-40B4-BE49-F238E27FC236}">
                <a16:creationId xmlns:a16="http://schemas.microsoft.com/office/drawing/2014/main" id="{9BF3C110-21FC-49FF-DA7A-8745E0A3FADB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 flipV="1">
            <a:off x="6292526" y="797390"/>
            <a:ext cx="196850" cy="171450"/>
          </a:xfrm>
          <a:prstGeom prst="rect">
            <a:avLst/>
          </a:prstGeom>
        </p:spPr>
      </p:pic>
      <p:pic>
        <p:nvPicPr>
          <p:cNvPr id="240" name="Picture 13">
            <a:extLst>
              <a:ext uri="{FF2B5EF4-FFF2-40B4-BE49-F238E27FC236}">
                <a16:creationId xmlns:a16="http://schemas.microsoft.com/office/drawing/2014/main" id="{66E154D6-1EC1-74C8-BCA6-18E87DD6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09807" y="634140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Picture 49">
            <a:extLst>
              <a:ext uri="{FF2B5EF4-FFF2-40B4-BE49-F238E27FC236}">
                <a16:creationId xmlns:a16="http://schemas.microsoft.com/office/drawing/2014/main" id="{C20124E8-2B27-7C5C-B059-502164CDFB3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6403152" y="649550"/>
            <a:ext cx="254000" cy="180975"/>
          </a:xfrm>
          <a:prstGeom prst="rect">
            <a:avLst/>
          </a:prstGeom>
        </p:spPr>
      </p:pic>
      <p:pic>
        <p:nvPicPr>
          <p:cNvPr id="242" name="Picture 45">
            <a:extLst>
              <a:ext uri="{FF2B5EF4-FFF2-40B4-BE49-F238E27FC236}">
                <a16:creationId xmlns:a16="http://schemas.microsoft.com/office/drawing/2014/main" id="{58218A7D-6A44-56C5-3962-B7DDD86E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99540" y="864716"/>
            <a:ext cx="215787" cy="16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Picture 17">
            <a:extLst>
              <a:ext uri="{FF2B5EF4-FFF2-40B4-BE49-F238E27FC236}">
                <a16:creationId xmlns:a16="http://schemas.microsoft.com/office/drawing/2014/main" id="{F6DE9E85-7492-3157-15A2-9A2946E9AF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6868929" y="659955"/>
            <a:ext cx="209550" cy="220662"/>
          </a:xfrm>
          <a:prstGeom prst="rect">
            <a:avLst/>
          </a:prstGeom>
        </p:spPr>
      </p:pic>
      <p:pic>
        <p:nvPicPr>
          <p:cNvPr id="244" name="Picture 30">
            <a:extLst>
              <a:ext uri="{FF2B5EF4-FFF2-40B4-BE49-F238E27FC236}">
                <a16:creationId xmlns:a16="http://schemas.microsoft.com/office/drawing/2014/main" id="{D3800D54-89B9-4579-4EDA-86C95024DE9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 flipV="1">
            <a:off x="6796958" y="863280"/>
            <a:ext cx="176213" cy="152400"/>
          </a:xfrm>
          <a:prstGeom prst="rect">
            <a:avLst/>
          </a:prstGeom>
        </p:spPr>
      </p:pic>
      <p:pic>
        <p:nvPicPr>
          <p:cNvPr id="245" name="Picture 44">
            <a:extLst>
              <a:ext uri="{FF2B5EF4-FFF2-40B4-BE49-F238E27FC236}">
                <a16:creationId xmlns:a16="http://schemas.microsoft.com/office/drawing/2014/main" id="{C8697B28-A903-3434-4750-26635659F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44551" y="706017"/>
            <a:ext cx="258353" cy="17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Picture 18">
            <a:extLst>
              <a:ext uri="{FF2B5EF4-FFF2-40B4-BE49-F238E27FC236}">
                <a16:creationId xmlns:a16="http://schemas.microsoft.com/office/drawing/2014/main" id="{75F2B6B6-A93A-64B5-0324-89F9F883F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55379" y="870945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Picture 15">
            <a:extLst>
              <a:ext uri="{FF2B5EF4-FFF2-40B4-BE49-F238E27FC236}">
                <a16:creationId xmlns:a16="http://schemas.microsoft.com/office/drawing/2014/main" id="{8092283C-7606-146C-BD62-21CF8C271D0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7087414" y="660563"/>
            <a:ext cx="176213" cy="200025"/>
          </a:xfrm>
          <a:prstGeom prst="rect">
            <a:avLst/>
          </a:prstGeom>
        </p:spPr>
      </p:pic>
      <p:pic>
        <p:nvPicPr>
          <p:cNvPr id="248" name="Picture 23">
            <a:extLst>
              <a:ext uri="{FF2B5EF4-FFF2-40B4-BE49-F238E27FC236}">
                <a16:creationId xmlns:a16="http://schemas.microsoft.com/office/drawing/2014/main" id="{513D53BD-A061-890C-7EBC-9AE46A01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641574" y="664551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icture 25">
            <a:extLst>
              <a:ext uri="{FF2B5EF4-FFF2-40B4-BE49-F238E27FC236}">
                <a16:creationId xmlns:a16="http://schemas.microsoft.com/office/drawing/2014/main" id="{911DD335-2660-3957-F15E-BF3F1466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19113" y="898585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Picture 45">
            <a:extLst>
              <a:ext uri="{FF2B5EF4-FFF2-40B4-BE49-F238E27FC236}">
                <a16:creationId xmlns:a16="http://schemas.microsoft.com/office/drawing/2014/main" id="{1F81F12C-1035-7B28-8863-3B36F003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80326" y="794074"/>
            <a:ext cx="222161" cy="17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" name="Picture 49">
            <a:extLst>
              <a:ext uri="{FF2B5EF4-FFF2-40B4-BE49-F238E27FC236}">
                <a16:creationId xmlns:a16="http://schemas.microsoft.com/office/drawing/2014/main" id="{64B51AD4-53D1-70BB-31E9-A3C10BC81E6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7486732" y="707599"/>
            <a:ext cx="254000" cy="180975"/>
          </a:xfrm>
          <a:prstGeom prst="rect">
            <a:avLst/>
          </a:prstGeom>
        </p:spPr>
      </p:pic>
      <p:pic>
        <p:nvPicPr>
          <p:cNvPr id="252" name="Picture 10">
            <a:extLst>
              <a:ext uri="{FF2B5EF4-FFF2-40B4-BE49-F238E27FC236}">
                <a16:creationId xmlns:a16="http://schemas.microsoft.com/office/drawing/2014/main" id="{5DEAC6C1-60C9-05D2-E21B-629C671B217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8037693" y="784913"/>
            <a:ext cx="177800" cy="153987"/>
          </a:xfrm>
          <a:prstGeom prst="rect">
            <a:avLst/>
          </a:prstGeom>
        </p:spPr>
      </p:pic>
      <p:pic>
        <p:nvPicPr>
          <p:cNvPr id="253" name="Picture 13">
            <a:extLst>
              <a:ext uri="{FF2B5EF4-FFF2-40B4-BE49-F238E27FC236}">
                <a16:creationId xmlns:a16="http://schemas.microsoft.com/office/drawing/2014/main" id="{1A852D22-09CE-5E2E-659D-EEB22612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94353" y="963423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Picture 18">
            <a:extLst>
              <a:ext uri="{FF2B5EF4-FFF2-40B4-BE49-F238E27FC236}">
                <a16:creationId xmlns:a16="http://schemas.microsoft.com/office/drawing/2014/main" id="{E535FD61-0819-6D49-7D1C-3063223E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61636" y="981141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Picture 19">
            <a:extLst>
              <a:ext uri="{FF2B5EF4-FFF2-40B4-BE49-F238E27FC236}">
                <a16:creationId xmlns:a16="http://schemas.microsoft.com/office/drawing/2014/main" id="{EDEB9F85-B23E-3F78-D566-14CA034CC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568717" y="686829"/>
            <a:ext cx="173920" cy="1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" name="Picture 35">
            <a:extLst>
              <a:ext uri="{FF2B5EF4-FFF2-40B4-BE49-F238E27FC236}">
                <a16:creationId xmlns:a16="http://schemas.microsoft.com/office/drawing/2014/main" id="{F5A92F1A-507D-27C9-B0BD-1B2A7FC9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987649" y="961730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41">
            <a:extLst>
              <a:ext uri="{FF2B5EF4-FFF2-40B4-BE49-F238E27FC236}">
                <a16:creationId xmlns:a16="http://schemas.microsoft.com/office/drawing/2014/main" id="{7E11E92B-A36B-4DDB-16BC-46E3DA33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415736" y="798504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15">
            <a:extLst>
              <a:ext uri="{FF2B5EF4-FFF2-40B4-BE49-F238E27FC236}">
                <a16:creationId xmlns:a16="http://schemas.microsoft.com/office/drawing/2014/main" id="{C2E811BE-4C70-9DA1-00AA-038FD4899899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7639233" y="945173"/>
            <a:ext cx="176213" cy="200025"/>
          </a:xfrm>
          <a:prstGeom prst="rect">
            <a:avLst/>
          </a:prstGeom>
        </p:spPr>
      </p:pic>
      <p:pic>
        <p:nvPicPr>
          <p:cNvPr id="259" name="Picture 23">
            <a:extLst>
              <a:ext uri="{FF2B5EF4-FFF2-40B4-BE49-F238E27FC236}">
                <a16:creationId xmlns:a16="http://schemas.microsoft.com/office/drawing/2014/main" id="{BF1006DB-B897-7716-544D-C74F5D55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8474" flipV="1">
            <a:off x="7402933" y="977252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E99C7CD0-AEE6-0974-1D84-46C2D1E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82983" y="974850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" name="Picture 23">
            <a:extLst>
              <a:ext uri="{FF2B5EF4-FFF2-40B4-BE49-F238E27FC236}">
                <a16:creationId xmlns:a16="http://schemas.microsoft.com/office/drawing/2014/main" id="{F1B9EABD-71E2-5BDB-7D2D-A46FCD14A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550974" y="991732"/>
            <a:ext cx="108822" cy="8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" name="Picture 18">
            <a:extLst>
              <a:ext uri="{FF2B5EF4-FFF2-40B4-BE49-F238E27FC236}">
                <a16:creationId xmlns:a16="http://schemas.microsoft.com/office/drawing/2014/main" id="{4ACA06A5-5E00-4897-BBF1-F74D92067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62347" y="913264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" name="Picture 19">
            <a:extLst>
              <a:ext uri="{FF2B5EF4-FFF2-40B4-BE49-F238E27FC236}">
                <a16:creationId xmlns:a16="http://schemas.microsoft.com/office/drawing/2014/main" id="{70760666-4854-CEE0-D9C8-79F65930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03906" y="954272"/>
            <a:ext cx="173920" cy="18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" name="Picture 22">
            <a:extLst>
              <a:ext uri="{FF2B5EF4-FFF2-40B4-BE49-F238E27FC236}">
                <a16:creationId xmlns:a16="http://schemas.microsoft.com/office/drawing/2014/main" id="{DE676ABC-E0FD-180E-5A04-6B8AD120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63813" y="775997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" name="Picture 20">
            <a:extLst>
              <a:ext uri="{FF2B5EF4-FFF2-40B4-BE49-F238E27FC236}">
                <a16:creationId xmlns:a16="http://schemas.microsoft.com/office/drawing/2014/main" id="{6A908C8D-EE4F-8B21-8198-CCA84B1F8B6C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 flipV="1">
            <a:off x="7832848" y="855275"/>
            <a:ext cx="169862" cy="127000"/>
          </a:xfrm>
          <a:prstGeom prst="rect">
            <a:avLst/>
          </a:prstGeom>
        </p:spPr>
      </p:pic>
      <p:pic>
        <p:nvPicPr>
          <p:cNvPr id="266" name="Picture 48">
            <a:extLst>
              <a:ext uri="{FF2B5EF4-FFF2-40B4-BE49-F238E27FC236}">
                <a16:creationId xmlns:a16="http://schemas.microsoft.com/office/drawing/2014/main" id="{6A942410-DF07-BF1C-3A0B-A35269FF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111996" y="765543"/>
            <a:ext cx="193677" cy="1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Picture 13">
            <a:extLst>
              <a:ext uri="{FF2B5EF4-FFF2-40B4-BE49-F238E27FC236}">
                <a16:creationId xmlns:a16="http://schemas.microsoft.com/office/drawing/2014/main" id="{996FDA04-D5E3-BA75-418E-27C8FDA2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48631" y="696909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Picture 23">
            <a:extLst>
              <a:ext uri="{FF2B5EF4-FFF2-40B4-BE49-F238E27FC236}">
                <a16:creationId xmlns:a16="http://schemas.microsoft.com/office/drawing/2014/main" id="{D419CF1E-9D5C-3F18-DE46-49D875AD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29132" y="730463"/>
            <a:ext cx="214515" cy="1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Picture 35">
            <a:extLst>
              <a:ext uri="{FF2B5EF4-FFF2-40B4-BE49-F238E27FC236}">
                <a16:creationId xmlns:a16="http://schemas.microsoft.com/office/drawing/2014/main" id="{EEA8968C-73BB-13E9-59CD-9B3094FA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1796" y="739625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243AD487-28C7-1B62-C950-0BE21CFAAFB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flipV="1">
            <a:off x="6208518" y="1041613"/>
            <a:ext cx="273327" cy="109572"/>
          </a:xfrm>
          <a:prstGeom prst="rect">
            <a:avLst/>
          </a:prstGeom>
        </p:spPr>
      </p:pic>
      <p:pic>
        <p:nvPicPr>
          <p:cNvPr id="271" name="Picture 12">
            <a:extLst>
              <a:ext uri="{FF2B5EF4-FFF2-40B4-BE49-F238E27FC236}">
                <a16:creationId xmlns:a16="http://schemas.microsoft.com/office/drawing/2014/main" id="{9A8DCCE4-DCD9-34D1-F004-A2FBF15C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75606" y="869654"/>
            <a:ext cx="263851" cy="1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" name="Picture 49">
            <a:extLst>
              <a:ext uri="{FF2B5EF4-FFF2-40B4-BE49-F238E27FC236}">
                <a16:creationId xmlns:a16="http://schemas.microsoft.com/office/drawing/2014/main" id="{B4C94D58-B59A-A743-5AFD-EABBD3B19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6126182" y="843408"/>
            <a:ext cx="254000" cy="180975"/>
          </a:xfrm>
          <a:prstGeom prst="rect">
            <a:avLst/>
          </a:prstGeom>
        </p:spPr>
      </p:pic>
      <p:pic>
        <p:nvPicPr>
          <p:cNvPr id="273" name="Picture 18">
            <a:extLst>
              <a:ext uri="{FF2B5EF4-FFF2-40B4-BE49-F238E27FC236}">
                <a16:creationId xmlns:a16="http://schemas.microsoft.com/office/drawing/2014/main" id="{665480A4-CC79-6C03-41C7-575B2F6A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48413" y="905057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" name="Picture 22">
            <a:extLst>
              <a:ext uri="{FF2B5EF4-FFF2-40B4-BE49-F238E27FC236}">
                <a16:creationId xmlns:a16="http://schemas.microsoft.com/office/drawing/2014/main" id="{707CA5BE-19A8-85A6-3DA7-B85AC6F6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16189" y="1013020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" name="Picture 8">
            <a:extLst>
              <a:ext uri="{FF2B5EF4-FFF2-40B4-BE49-F238E27FC236}">
                <a16:creationId xmlns:a16="http://schemas.microsoft.com/office/drawing/2014/main" id="{240B33E7-DC19-7A23-0498-93877DE5F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6179347" y="933794"/>
            <a:ext cx="206375" cy="155575"/>
          </a:xfrm>
          <a:prstGeom prst="rect">
            <a:avLst/>
          </a:prstGeom>
        </p:spPr>
      </p:pic>
      <p:pic>
        <p:nvPicPr>
          <p:cNvPr id="277" name="Picture 16">
            <a:extLst>
              <a:ext uri="{FF2B5EF4-FFF2-40B4-BE49-F238E27FC236}">
                <a16:creationId xmlns:a16="http://schemas.microsoft.com/office/drawing/2014/main" id="{FB6CBB64-6CBF-6297-8D2B-834BF71BF7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5536820" y="949172"/>
            <a:ext cx="168275" cy="244475"/>
          </a:xfrm>
          <a:prstGeom prst="rect">
            <a:avLst/>
          </a:prstGeom>
        </p:spPr>
      </p:pic>
      <p:pic>
        <p:nvPicPr>
          <p:cNvPr id="278" name="Picture 22">
            <a:extLst>
              <a:ext uri="{FF2B5EF4-FFF2-40B4-BE49-F238E27FC236}">
                <a16:creationId xmlns:a16="http://schemas.microsoft.com/office/drawing/2014/main" id="{80C6DE6D-E629-1213-2BAE-AD9E0BF2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696993" y="909036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" name="Picture 41">
            <a:extLst>
              <a:ext uri="{FF2B5EF4-FFF2-40B4-BE49-F238E27FC236}">
                <a16:creationId xmlns:a16="http://schemas.microsoft.com/office/drawing/2014/main" id="{81A10031-E5A5-149C-EC55-B82AB1BA3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960667" y="909906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Picture 29">
            <a:extLst>
              <a:ext uri="{FF2B5EF4-FFF2-40B4-BE49-F238E27FC236}">
                <a16:creationId xmlns:a16="http://schemas.microsoft.com/office/drawing/2014/main" id="{BAA7D1CB-8262-E664-5CBF-C103844CEC7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flipV="1">
            <a:off x="6389040" y="962316"/>
            <a:ext cx="360362" cy="144463"/>
          </a:xfrm>
          <a:prstGeom prst="rect">
            <a:avLst/>
          </a:prstGeom>
        </p:spPr>
      </p:pic>
      <p:pic>
        <p:nvPicPr>
          <p:cNvPr id="288" name="Picture 25">
            <a:extLst>
              <a:ext uri="{FF2B5EF4-FFF2-40B4-BE49-F238E27FC236}">
                <a16:creationId xmlns:a16="http://schemas.microsoft.com/office/drawing/2014/main" id="{170FF7B4-2D1C-309B-D26C-1111F53C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08459" y="4013007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" name="Picture 15">
            <a:extLst>
              <a:ext uri="{FF2B5EF4-FFF2-40B4-BE49-F238E27FC236}">
                <a16:creationId xmlns:a16="http://schemas.microsoft.com/office/drawing/2014/main" id="{BB1C63F4-A78D-9C14-37E5-5F430F4E7EA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4441314" y="4014377"/>
            <a:ext cx="177800" cy="200025"/>
          </a:xfrm>
          <a:prstGeom prst="rect">
            <a:avLst/>
          </a:prstGeom>
        </p:spPr>
      </p:pic>
      <p:pic>
        <p:nvPicPr>
          <p:cNvPr id="290" name="Picture 23">
            <a:extLst>
              <a:ext uri="{FF2B5EF4-FFF2-40B4-BE49-F238E27FC236}">
                <a16:creationId xmlns:a16="http://schemas.microsoft.com/office/drawing/2014/main" id="{5FFF024E-BFAD-2F10-64BB-4865916E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31174" y="3851381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" name="Picture 24">
            <a:extLst>
              <a:ext uri="{FF2B5EF4-FFF2-40B4-BE49-F238E27FC236}">
                <a16:creationId xmlns:a16="http://schemas.microsoft.com/office/drawing/2014/main" id="{4A8F7E50-6BA6-3D69-981C-E9A32E39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623046" y="4013007"/>
            <a:ext cx="227341" cy="18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" name="Picture 21">
            <a:extLst>
              <a:ext uri="{FF2B5EF4-FFF2-40B4-BE49-F238E27FC236}">
                <a16:creationId xmlns:a16="http://schemas.microsoft.com/office/drawing/2014/main" id="{43F797D7-B370-E349-48F0-83EC75F8722D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 flipV="1">
            <a:off x="4863041" y="4050133"/>
            <a:ext cx="196850" cy="171450"/>
          </a:xfrm>
          <a:prstGeom prst="rect">
            <a:avLst/>
          </a:prstGeom>
        </p:spPr>
      </p:pic>
      <p:pic>
        <p:nvPicPr>
          <p:cNvPr id="293" name="Picture 13">
            <a:extLst>
              <a:ext uri="{FF2B5EF4-FFF2-40B4-BE49-F238E27FC236}">
                <a16:creationId xmlns:a16="http://schemas.microsoft.com/office/drawing/2014/main" id="{998DAC0B-D196-CCC5-B113-13F5EAFB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80322" y="3886883"/>
            <a:ext cx="205905" cy="15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" name="Picture 49">
            <a:extLst>
              <a:ext uri="{FF2B5EF4-FFF2-40B4-BE49-F238E27FC236}">
                <a16:creationId xmlns:a16="http://schemas.microsoft.com/office/drawing/2014/main" id="{3302E625-30DB-9B8B-5007-79EB1DD8D1E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4973667" y="3902293"/>
            <a:ext cx="254000" cy="180975"/>
          </a:xfrm>
          <a:prstGeom prst="rect">
            <a:avLst/>
          </a:prstGeom>
        </p:spPr>
      </p:pic>
      <p:pic>
        <p:nvPicPr>
          <p:cNvPr id="295" name="Picture 45">
            <a:extLst>
              <a:ext uri="{FF2B5EF4-FFF2-40B4-BE49-F238E27FC236}">
                <a16:creationId xmlns:a16="http://schemas.microsoft.com/office/drawing/2014/main" id="{B996F85B-B8E6-3388-2B26-9DBBE6D0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570055" y="4117459"/>
            <a:ext cx="215787" cy="16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" name="Picture 17">
            <a:extLst>
              <a:ext uri="{FF2B5EF4-FFF2-40B4-BE49-F238E27FC236}">
                <a16:creationId xmlns:a16="http://schemas.microsoft.com/office/drawing/2014/main" id="{D285491C-D29C-4DCA-438D-37A4FCDA22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5439444" y="3912698"/>
            <a:ext cx="209550" cy="220662"/>
          </a:xfrm>
          <a:prstGeom prst="rect">
            <a:avLst/>
          </a:prstGeom>
        </p:spPr>
      </p:pic>
      <p:pic>
        <p:nvPicPr>
          <p:cNvPr id="297" name="Picture 30">
            <a:extLst>
              <a:ext uri="{FF2B5EF4-FFF2-40B4-BE49-F238E27FC236}">
                <a16:creationId xmlns:a16="http://schemas.microsoft.com/office/drawing/2014/main" id="{77758FE0-6B9A-6C1D-ED06-670F3BF4B3D2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 flipV="1">
            <a:off x="5367473" y="4116023"/>
            <a:ext cx="176213" cy="152400"/>
          </a:xfrm>
          <a:prstGeom prst="rect">
            <a:avLst/>
          </a:prstGeom>
        </p:spPr>
      </p:pic>
      <p:pic>
        <p:nvPicPr>
          <p:cNvPr id="298" name="Picture 44">
            <a:extLst>
              <a:ext uri="{FF2B5EF4-FFF2-40B4-BE49-F238E27FC236}">
                <a16:creationId xmlns:a16="http://schemas.microsoft.com/office/drawing/2014/main" id="{B91E6DFB-45C9-AF47-C4FC-C2E300486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15066" y="3958760"/>
            <a:ext cx="258353" cy="17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" name="Picture 15">
            <a:extLst>
              <a:ext uri="{FF2B5EF4-FFF2-40B4-BE49-F238E27FC236}">
                <a16:creationId xmlns:a16="http://schemas.microsoft.com/office/drawing/2014/main" id="{191FAA95-7F7C-C3C8-14F3-5CDE281753B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5657929" y="3913306"/>
            <a:ext cx="176213" cy="200025"/>
          </a:xfrm>
          <a:prstGeom prst="rect">
            <a:avLst/>
          </a:prstGeom>
        </p:spPr>
      </p:pic>
      <p:pic>
        <p:nvPicPr>
          <p:cNvPr id="301" name="Picture 23">
            <a:extLst>
              <a:ext uri="{FF2B5EF4-FFF2-40B4-BE49-F238E27FC236}">
                <a16:creationId xmlns:a16="http://schemas.microsoft.com/office/drawing/2014/main" id="{9F86DC08-EDB4-7F43-C4C2-377B0D5C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12089" y="3917294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" name="Picture 25">
            <a:extLst>
              <a:ext uri="{FF2B5EF4-FFF2-40B4-BE49-F238E27FC236}">
                <a16:creationId xmlns:a16="http://schemas.microsoft.com/office/drawing/2014/main" id="{CF1CFC13-A0D1-EECA-8012-27135D84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89628" y="4151328"/>
            <a:ext cx="125187" cy="19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" name="Picture 45">
            <a:extLst>
              <a:ext uri="{FF2B5EF4-FFF2-40B4-BE49-F238E27FC236}">
                <a16:creationId xmlns:a16="http://schemas.microsoft.com/office/drawing/2014/main" id="{7E160BBB-3650-CE9F-BCD3-180FCD97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150841" y="4046817"/>
            <a:ext cx="222161" cy="17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0849586A-DA65-2B3F-0607-888A9CB4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553498" y="4227593"/>
            <a:ext cx="218910" cy="17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5" name="Picture 18">
            <a:extLst>
              <a:ext uri="{FF2B5EF4-FFF2-40B4-BE49-F238E27FC236}">
                <a16:creationId xmlns:a16="http://schemas.microsoft.com/office/drawing/2014/main" id="{E6D3132D-D831-E2FB-F629-5B155FB26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32862" y="4166007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" name="Picture 48">
            <a:extLst>
              <a:ext uri="{FF2B5EF4-FFF2-40B4-BE49-F238E27FC236}">
                <a16:creationId xmlns:a16="http://schemas.microsoft.com/office/drawing/2014/main" id="{12C8C377-80F5-F075-2109-16CC4C7DE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682511" y="4018286"/>
            <a:ext cx="193677" cy="1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289FEC76-329A-B1DC-46EE-25BC733E1B80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flipV="1">
            <a:off x="4779033" y="4294356"/>
            <a:ext cx="273327" cy="109572"/>
          </a:xfrm>
          <a:prstGeom prst="rect">
            <a:avLst/>
          </a:prstGeom>
        </p:spPr>
      </p:pic>
      <p:pic>
        <p:nvPicPr>
          <p:cNvPr id="324" name="Picture 12">
            <a:extLst>
              <a:ext uri="{FF2B5EF4-FFF2-40B4-BE49-F238E27FC236}">
                <a16:creationId xmlns:a16="http://schemas.microsoft.com/office/drawing/2014/main" id="{9543F552-CC26-972F-E156-9793C5D07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146121" y="4122397"/>
            <a:ext cx="263851" cy="1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" name="Picture 49">
            <a:extLst>
              <a:ext uri="{FF2B5EF4-FFF2-40B4-BE49-F238E27FC236}">
                <a16:creationId xmlns:a16="http://schemas.microsoft.com/office/drawing/2014/main" id="{AD6FDEC2-61E3-B28D-BF22-E673922AA11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4696697" y="4096151"/>
            <a:ext cx="254000" cy="180975"/>
          </a:xfrm>
          <a:prstGeom prst="rect">
            <a:avLst/>
          </a:prstGeom>
        </p:spPr>
      </p:pic>
      <p:pic>
        <p:nvPicPr>
          <p:cNvPr id="326" name="Picture 18">
            <a:extLst>
              <a:ext uri="{FF2B5EF4-FFF2-40B4-BE49-F238E27FC236}">
                <a16:creationId xmlns:a16="http://schemas.microsoft.com/office/drawing/2014/main" id="{5ACC9330-20C4-BA19-3839-E015D57B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18928" y="4157800"/>
            <a:ext cx="219188" cy="15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" name="Picture 22">
            <a:extLst>
              <a:ext uri="{FF2B5EF4-FFF2-40B4-BE49-F238E27FC236}">
                <a16:creationId xmlns:a16="http://schemas.microsoft.com/office/drawing/2014/main" id="{377981FD-1F2D-E4C0-7D12-92F21B67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86704" y="4265763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" name="Picture 8">
            <a:extLst>
              <a:ext uri="{FF2B5EF4-FFF2-40B4-BE49-F238E27FC236}">
                <a16:creationId xmlns:a16="http://schemas.microsoft.com/office/drawing/2014/main" id="{195304A7-A089-B815-E6A7-6D8D3D29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4749862" y="4186537"/>
            <a:ext cx="206375" cy="155575"/>
          </a:xfrm>
          <a:prstGeom prst="rect">
            <a:avLst/>
          </a:prstGeom>
        </p:spPr>
      </p:pic>
      <p:pic>
        <p:nvPicPr>
          <p:cNvPr id="329" name="Picture 9">
            <a:extLst>
              <a:ext uri="{FF2B5EF4-FFF2-40B4-BE49-F238E27FC236}">
                <a16:creationId xmlns:a16="http://schemas.microsoft.com/office/drawing/2014/main" id="{65678208-FC7F-8A76-CA66-0ED42588838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flipV="1">
            <a:off x="4677035" y="4336634"/>
            <a:ext cx="171450" cy="119063"/>
          </a:xfrm>
          <a:prstGeom prst="rect">
            <a:avLst/>
          </a:prstGeom>
        </p:spPr>
      </p:pic>
      <p:pic>
        <p:nvPicPr>
          <p:cNvPr id="330" name="Picture 16">
            <a:extLst>
              <a:ext uri="{FF2B5EF4-FFF2-40B4-BE49-F238E27FC236}">
                <a16:creationId xmlns:a16="http://schemas.microsoft.com/office/drawing/2014/main" id="{332196CC-4EB6-18DC-5F13-BE76D0EFE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4107335" y="4201915"/>
            <a:ext cx="168275" cy="244475"/>
          </a:xfrm>
          <a:prstGeom prst="rect">
            <a:avLst/>
          </a:prstGeom>
        </p:spPr>
      </p:pic>
      <p:pic>
        <p:nvPicPr>
          <p:cNvPr id="331" name="Picture 22">
            <a:extLst>
              <a:ext uri="{FF2B5EF4-FFF2-40B4-BE49-F238E27FC236}">
                <a16:creationId xmlns:a16="http://schemas.microsoft.com/office/drawing/2014/main" id="{3970D09F-0213-0228-A024-C1724E87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67508" y="4161779"/>
            <a:ext cx="243081" cy="1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1">
            <a:extLst>
              <a:ext uri="{FF2B5EF4-FFF2-40B4-BE49-F238E27FC236}">
                <a16:creationId xmlns:a16="http://schemas.microsoft.com/office/drawing/2014/main" id="{BDAD7ED8-9CAC-3776-948B-95349E55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31182" y="4162649"/>
            <a:ext cx="203550" cy="2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" name="Picture 29">
            <a:extLst>
              <a:ext uri="{FF2B5EF4-FFF2-40B4-BE49-F238E27FC236}">
                <a16:creationId xmlns:a16="http://schemas.microsoft.com/office/drawing/2014/main" id="{CA87B4CC-B41F-E421-ECA9-A22A4FEEC62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flipV="1">
            <a:off x="4959555" y="4215059"/>
            <a:ext cx="360362" cy="144463"/>
          </a:xfrm>
          <a:prstGeom prst="rect">
            <a:avLst/>
          </a:prstGeom>
        </p:spPr>
      </p:pic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6ACDC68-E627-A92C-500D-7AFE957DC952}"/>
              </a:ext>
            </a:extLst>
          </p:cNvPr>
          <p:cNvGrpSpPr/>
          <p:nvPr/>
        </p:nvGrpSpPr>
        <p:grpSpPr>
          <a:xfrm>
            <a:off x="6562015" y="2647887"/>
            <a:ext cx="1397315" cy="709991"/>
            <a:chOff x="6390163" y="2654390"/>
            <a:chExt cx="1397315" cy="70999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74DAE7-7A96-D784-8BA5-28EA0EC5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 flipV="1">
              <a:off x="6983471" y="3229245"/>
              <a:ext cx="273327" cy="109572"/>
            </a:xfrm>
            <a:prstGeom prst="rect">
              <a:avLst/>
            </a:prstGeom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0390A83C-2D18-7EF2-4248-61D32454A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550514" y="3141754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>
              <a:extLst>
                <a:ext uri="{FF2B5EF4-FFF2-40B4-BE49-F238E27FC236}">
                  <a16:creationId xmlns:a16="http://schemas.microsoft.com/office/drawing/2014/main" id="{F64238BD-7544-38F1-BF6A-C7B41C6CC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6881567" y="2679543"/>
              <a:ext cx="209550" cy="220662"/>
            </a:xfrm>
            <a:prstGeom prst="rect">
              <a:avLst/>
            </a:prstGeom>
          </p:spPr>
        </p:pic>
        <p:pic>
          <p:nvPicPr>
            <p:cNvPr id="53" name="Picture 21">
              <a:extLst>
                <a:ext uri="{FF2B5EF4-FFF2-40B4-BE49-F238E27FC236}">
                  <a16:creationId xmlns:a16="http://schemas.microsoft.com/office/drawing/2014/main" id="{395997B8-7F1A-8AA6-3193-3223BB443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6790509" y="3178880"/>
              <a:ext cx="196850" cy="171450"/>
            </a:xfrm>
            <a:prstGeom prst="rect">
              <a:avLst/>
            </a:prstGeom>
          </p:spPr>
        </p:pic>
        <p:pic>
          <p:nvPicPr>
            <p:cNvPr id="56" name="Picture 13">
              <a:extLst>
                <a:ext uri="{FF2B5EF4-FFF2-40B4-BE49-F238E27FC236}">
                  <a16:creationId xmlns:a16="http://schemas.microsoft.com/office/drawing/2014/main" id="{05EDD914-C3B9-A972-916C-F3EBD46FB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707790" y="301563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24">
              <a:extLst>
                <a:ext uri="{FF2B5EF4-FFF2-40B4-BE49-F238E27FC236}">
                  <a16:creationId xmlns:a16="http://schemas.microsoft.com/office/drawing/2014/main" id="{9B2CD143-8DF1-6D64-16CD-03D36C25A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489392" y="2944543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30">
              <a:extLst>
                <a:ext uri="{FF2B5EF4-FFF2-40B4-BE49-F238E27FC236}">
                  <a16:creationId xmlns:a16="http://schemas.microsoft.com/office/drawing/2014/main" id="{4D32BADA-FBD3-F65E-617D-D260BBC0D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6809596" y="2882868"/>
              <a:ext cx="176213" cy="152400"/>
            </a:xfrm>
            <a:prstGeom prst="rect">
              <a:avLst/>
            </a:prstGeom>
          </p:spPr>
        </p:pic>
        <p:pic>
          <p:nvPicPr>
            <p:cNvPr id="61" name="Picture 44">
              <a:extLst>
                <a:ext uri="{FF2B5EF4-FFF2-40B4-BE49-F238E27FC236}">
                  <a16:creationId xmlns:a16="http://schemas.microsoft.com/office/drawing/2014/main" id="{1436B953-54E1-9CAD-99FC-A1F9DCFCA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57189" y="2725605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49">
              <a:extLst>
                <a:ext uri="{FF2B5EF4-FFF2-40B4-BE49-F238E27FC236}">
                  <a16:creationId xmlns:a16="http://schemas.microsoft.com/office/drawing/2014/main" id="{E49F00A4-BA2C-1310-9527-15C4833D1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6901135" y="3031040"/>
              <a:ext cx="254000" cy="180975"/>
            </a:xfrm>
            <a:prstGeom prst="rect">
              <a:avLst/>
            </a:prstGeom>
          </p:spPr>
        </p:pic>
        <p:pic>
          <p:nvPicPr>
            <p:cNvPr id="63" name="Picture 18">
              <a:extLst>
                <a:ext uri="{FF2B5EF4-FFF2-40B4-BE49-F238E27FC236}">
                  <a16:creationId xmlns:a16="http://schemas.microsoft.com/office/drawing/2014/main" id="{8AC5D610-761B-59C3-213A-49191FE71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68017" y="289053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5">
              <a:extLst>
                <a:ext uri="{FF2B5EF4-FFF2-40B4-BE49-F238E27FC236}">
                  <a16:creationId xmlns:a16="http://schemas.microsoft.com/office/drawing/2014/main" id="{4D45DA4C-B905-6CA0-F423-946506402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7100052" y="2680151"/>
              <a:ext cx="176213" cy="200025"/>
            </a:xfrm>
            <a:prstGeom prst="rect">
              <a:avLst/>
            </a:prstGeom>
          </p:spPr>
        </p:pic>
        <p:pic>
          <p:nvPicPr>
            <p:cNvPr id="65" name="Picture 23">
              <a:extLst>
                <a:ext uri="{FF2B5EF4-FFF2-40B4-BE49-F238E27FC236}">
                  <a16:creationId xmlns:a16="http://schemas.microsoft.com/office/drawing/2014/main" id="{00E7D300-87AC-9B6E-47BA-8A672CCEC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654212" y="268413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41">
              <a:extLst>
                <a:ext uri="{FF2B5EF4-FFF2-40B4-BE49-F238E27FC236}">
                  <a16:creationId xmlns:a16="http://schemas.microsoft.com/office/drawing/2014/main" id="{D751C040-3FBC-6FA4-F2F5-E5F9857BA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439758" y="268015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22">
              <a:extLst>
                <a:ext uri="{FF2B5EF4-FFF2-40B4-BE49-F238E27FC236}">
                  <a16:creationId xmlns:a16="http://schemas.microsoft.com/office/drawing/2014/main" id="{7F495BC1-ED70-A4BC-7D71-0255E8342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91142" y="320065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45">
              <a:extLst>
                <a:ext uri="{FF2B5EF4-FFF2-40B4-BE49-F238E27FC236}">
                  <a16:creationId xmlns:a16="http://schemas.microsoft.com/office/drawing/2014/main" id="{1B6852B4-A008-38FD-EB89-68A1129F2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592964" y="2813662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13">
              <a:extLst>
                <a:ext uri="{FF2B5EF4-FFF2-40B4-BE49-F238E27FC236}">
                  <a16:creationId xmlns:a16="http://schemas.microsoft.com/office/drawing/2014/main" id="{60A89699-C905-2EDF-3088-9DEDC17C3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581573" y="318654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19">
              <a:extLst>
                <a:ext uri="{FF2B5EF4-FFF2-40B4-BE49-F238E27FC236}">
                  <a16:creationId xmlns:a16="http://schemas.microsoft.com/office/drawing/2014/main" id="{702DA0BE-A4E4-E20C-F0AD-D8D796DA3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611073" y="2987512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49">
              <a:extLst>
                <a:ext uri="{FF2B5EF4-FFF2-40B4-BE49-F238E27FC236}">
                  <a16:creationId xmlns:a16="http://schemas.microsoft.com/office/drawing/2014/main" id="{C8AE3DE1-9817-F12B-5433-D9350180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7499370" y="2727187"/>
              <a:ext cx="254000" cy="180975"/>
            </a:xfrm>
            <a:prstGeom prst="rect">
              <a:avLst/>
            </a:prstGeom>
          </p:spPr>
        </p:pic>
        <p:pic>
          <p:nvPicPr>
            <p:cNvPr id="281" name="Picture 9">
              <a:extLst>
                <a:ext uri="{FF2B5EF4-FFF2-40B4-BE49-F238E27FC236}">
                  <a16:creationId xmlns:a16="http://schemas.microsoft.com/office/drawing/2014/main" id="{C318BD55-A734-D667-0D30-59BB96E0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7085072" y="2669312"/>
              <a:ext cx="169862" cy="120650"/>
            </a:xfrm>
            <a:prstGeom prst="rect">
              <a:avLst/>
            </a:prstGeom>
          </p:spPr>
        </p:pic>
        <p:pic>
          <p:nvPicPr>
            <p:cNvPr id="282" name="Picture 16">
              <a:extLst>
                <a:ext uri="{FF2B5EF4-FFF2-40B4-BE49-F238E27FC236}">
                  <a16:creationId xmlns:a16="http://schemas.microsoft.com/office/drawing/2014/main" id="{4586ED11-A7D7-60FD-8FF7-2D384A53D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7461153" y="2672610"/>
              <a:ext cx="168275" cy="244475"/>
            </a:xfrm>
            <a:prstGeom prst="rect">
              <a:avLst/>
            </a:prstGeom>
          </p:spPr>
        </p:pic>
        <p:pic>
          <p:nvPicPr>
            <p:cNvPr id="283" name="Picture 41">
              <a:extLst>
                <a:ext uri="{FF2B5EF4-FFF2-40B4-BE49-F238E27FC236}">
                  <a16:creationId xmlns:a16="http://schemas.microsoft.com/office/drawing/2014/main" id="{2D2BBB6E-8D2E-A042-DE36-62A66BDDC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021822" y="2790190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4" name="Picture 8">
              <a:extLst>
                <a:ext uri="{FF2B5EF4-FFF2-40B4-BE49-F238E27FC236}">
                  <a16:creationId xmlns:a16="http://schemas.microsoft.com/office/drawing/2014/main" id="{AC2CC678-33C1-C829-8DED-F10AD43E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7220008" y="2827685"/>
              <a:ext cx="204787" cy="155575"/>
            </a:xfrm>
            <a:prstGeom prst="rect">
              <a:avLst/>
            </a:prstGeom>
          </p:spPr>
        </p:pic>
        <p:pic>
          <p:nvPicPr>
            <p:cNvPr id="285" name="Picture 10">
              <a:extLst>
                <a:ext uri="{FF2B5EF4-FFF2-40B4-BE49-F238E27FC236}">
                  <a16:creationId xmlns:a16="http://schemas.microsoft.com/office/drawing/2014/main" id="{D87A3846-0D1B-86BE-C645-2CF923B1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7275331" y="2687256"/>
              <a:ext cx="177800" cy="153988"/>
            </a:xfrm>
            <a:prstGeom prst="rect">
              <a:avLst/>
            </a:prstGeom>
          </p:spPr>
        </p:pic>
        <p:pic>
          <p:nvPicPr>
            <p:cNvPr id="286" name="Picture 10">
              <a:extLst>
                <a:ext uri="{FF2B5EF4-FFF2-40B4-BE49-F238E27FC236}">
                  <a16:creationId xmlns:a16="http://schemas.microsoft.com/office/drawing/2014/main" id="{07D12C6F-A17E-833A-68DB-67B04D71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6893205" y="2654390"/>
              <a:ext cx="177800" cy="153987"/>
            </a:xfrm>
            <a:prstGeom prst="rect">
              <a:avLst/>
            </a:prstGeom>
          </p:spPr>
        </p:pic>
        <p:pic>
          <p:nvPicPr>
            <p:cNvPr id="287" name="Picture 17">
              <a:extLst>
                <a:ext uri="{FF2B5EF4-FFF2-40B4-BE49-F238E27FC236}">
                  <a16:creationId xmlns:a16="http://schemas.microsoft.com/office/drawing/2014/main" id="{057E8631-9DEF-225A-E57B-2387FD6DD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6800100" y="2779535"/>
              <a:ext cx="211138" cy="220663"/>
            </a:xfrm>
            <a:prstGeom prst="rect">
              <a:avLst/>
            </a:prstGeom>
          </p:spPr>
        </p:pic>
        <p:pic>
          <p:nvPicPr>
            <p:cNvPr id="299" name="Picture 18">
              <a:extLst>
                <a:ext uri="{FF2B5EF4-FFF2-40B4-BE49-F238E27FC236}">
                  <a16:creationId xmlns:a16="http://schemas.microsoft.com/office/drawing/2014/main" id="{6425C98B-0ED8-BAFC-633A-B8DA638F6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90163" y="303451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4" name="Picture 49">
              <a:extLst>
                <a:ext uri="{FF2B5EF4-FFF2-40B4-BE49-F238E27FC236}">
                  <a16:creationId xmlns:a16="http://schemas.microsoft.com/office/drawing/2014/main" id="{8401B356-2278-5F92-D5D9-D4EE8801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6521516" y="2871172"/>
              <a:ext cx="254000" cy="180975"/>
            </a:xfrm>
            <a:prstGeom prst="rect">
              <a:avLst/>
            </a:prstGeom>
          </p:spPr>
        </p:pic>
        <p:pic>
          <p:nvPicPr>
            <p:cNvPr id="305" name="Picture 10">
              <a:extLst>
                <a:ext uri="{FF2B5EF4-FFF2-40B4-BE49-F238E27FC236}">
                  <a16:creationId xmlns:a16="http://schemas.microsoft.com/office/drawing/2014/main" id="{3AAE65EE-D806-6129-405B-6FB2967F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7072477" y="2948486"/>
              <a:ext cx="177800" cy="153987"/>
            </a:xfrm>
            <a:prstGeom prst="rect">
              <a:avLst/>
            </a:prstGeom>
          </p:spPr>
        </p:pic>
        <p:pic>
          <p:nvPicPr>
            <p:cNvPr id="306" name="Picture 13">
              <a:extLst>
                <a:ext uri="{FF2B5EF4-FFF2-40B4-BE49-F238E27FC236}">
                  <a16:creationId xmlns:a16="http://schemas.microsoft.com/office/drawing/2014/main" id="{EDF36A4B-0B5E-0571-E9D1-49547905C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29137" y="312699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" name="Picture 18">
              <a:extLst>
                <a:ext uri="{FF2B5EF4-FFF2-40B4-BE49-F238E27FC236}">
                  <a16:creationId xmlns:a16="http://schemas.microsoft.com/office/drawing/2014/main" id="{20E9A7D5-9EE3-4C41-93BF-ECAFE4C22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196420" y="3144714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19">
              <a:extLst>
                <a:ext uri="{FF2B5EF4-FFF2-40B4-BE49-F238E27FC236}">
                  <a16:creationId xmlns:a16="http://schemas.microsoft.com/office/drawing/2014/main" id="{E849FD2F-9300-9D0C-8644-B845DA8E1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603501" y="2850402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" name="Picture 35">
              <a:extLst>
                <a:ext uri="{FF2B5EF4-FFF2-40B4-BE49-F238E27FC236}">
                  <a16:creationId xmlns:a16="http://schemas.microsoft.com/office/drawing/2014/main" id="{B2BF9CCA-FB55-13F2-2931-EE5B76A09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022433" y="3125303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" name="Picture 41">
              <a:extLst>
                <a:ext uri="{FF2B5EF4-FFF2-40B4-BE49-F238E27FC236}">
                  <a16:creationId xmlns:a16="http://schemas.microsoft.com/office/drawing/2014/main" id="{FDDF27E4-5289-F3D8-6BDA-30CEC0042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50520" y="296207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" name="Picture 15">
              <a:extLst>
                <a:ext uri="{FF2B5EF4-FFF2-40B4-BE49-F238E27FC236}">
                  <a16:creationId xmlns:a16="http://schemas.microsoft.com/office/drawing/2014/main" id="{257ECC0B-DA64-95AE-7B09-A21CB038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6674017" y="3108746"/>
              <a:ext cx="176213" cy="200025"/>
            </a:xfrm>
            <a:prstGeom prst="rect">
              <a:avLst/>
            </a:prstGeom>
          </p:spPr>
        </p:pic>
        <p:pic>
          <p:nvPicPr>
            <p:cNvPr id="312" name="Picture 23">
              <a:extLst>
                <a:ext uri="{FF2B5EF4-FFF2-40B4-BE49-F238E27FC236}">
                  <a16:creationId xmlns:a16="http://schemas.microsoft.com/office/drawing/2014/main" id="{A9AC5579-5384-4BF4-CCDB-07682891F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6437717" y="3140825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4" name="Picture 23">
              <a:extLst>
                <a:ext uri="{FF2B5EF4-FFF2-40B4-BE49-F238E27FC236}">
                  <a16:creationId xmlns:a16="http://schemas.microsoft.com/office/drawing/2014/main" id="{383DDA5C-C14F-092F-85C4-B565A6700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585758" y="3155305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6" name="Picture 19">
              <a:extLst>
                <a:ext uri="{FF2B5EF4-FFF2-40B4-BE49-F238E27FC236}">
                  <a16:creationId xmlns:a16="http://schemas.microsoft.com/office/drawing/2014/main" id="{1EDB5DB3-E9E9-7949-DD05-F79FF58B7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38690" y="3117845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" name="Picture 22">
              <a:extLst>
                <a:ext uri="{FF2B5EF4-FFF2-40B4-BE49-F238E27FC236}">
                  <a16:creationId xmlns:a16="http://schemas.microsoft.com/office/drawing/2014/main" id="{F64C27AB-EC0C-8914-39AC-7E1B261F3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598597" y="2939570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8" name="Picture 20">
              <a:extLst>
                <a:ext uri="{FF2B5EF4-FFF2-40B4-BE49-F238E27FC236}">
                  <a16:creationId xmlns:a16="http://schemas.microsoft.com/office/drawing/2014/main" id="{F3E2F392-F9EE-8AF8-9A37-B40853A9E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flipV="1">
              <a:off x="6867632" y="3018848"/>
              <a:ext cx="169862" cy="127000"/>
            </a:xfrm>
            <a:prstGeom prst="rect">
              <a:avLst/>
            </a:prstGeom>
          </p:spPr>
        </p:pic>
        <p:pic>
          <p:nvPicPr>
            <p:cNvPr id="320" name="Picture 13">
              <a:extLst>
                <a:ext uri="{FF2B5EF4-FFF2-40B4-BE49-F238E27FC236}">
                  <a16:creationId xmlns:a16="http://schemas.microsoft.com/office/drawing/2014/main" id="{84BBF267-382B-2FEE-8DFB-A2F556791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83415" y="2860482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1" name="Picture 23">
              <a:extLst>
                <a:ext uri="{FF2B5EF4-FFF2-40B4-BE49-F238E27FC236}">
                  <a16:creationId xmlns:a16="http://schemas.microsoft.com/office/drawing/2014/main" id="{5442A71D-4F69-5652-5C25-930EE7074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63916" y="2894036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5" name="Picture 10">
              <a:extLst>
                <a:ext uri="{FF2B5EF4-FFF2-40B4-BE49-F238E27FC236}">
                  <a16:creationId xmlns:a16="http://schemas.microsoft.com/office/drawing/2014/main" id="{4CFB3F0E-B48C-938E-2E88-507B48E1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7240064" y="3027067"/>
              <a:ext cx="177800" cy="153988"/>
            </a:xfrm>
            <a:prstGeom prst="rect">
              <a:avLst/>
            </a:prstGeom>
          </p:spPr>
        </p:pic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B626878E-8DFF-3474-5499-8DE99DAF8D9A}"/>
              </a:ext>
            </a:extLst>
          </p:cNvPr>
          <p:cNvGrpSpPr/>
          <p:nvPr/>
        </p:nvGrpSpPr>
        <p:grpSpPr>
          <a:xfrm>
            <a:off x="5394175" y="2646520"/>
            <a:ext cx="1423370" cy="717253"/>
            <a:chOff x="5172120" y="2633141"/>
            <a:chExt cx="1423370" cy="717253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8F39F8B5-EAF6-8625-206B-C2CB62D02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5857190" y="2657899"/>
              <a:ext cx="206375" cy="155575"/>
            </a:xfrm>
            <a:prstGeom prst="rect">
              <a:avLst/>
            </a:prstGeom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EE0C57C0-B2D9-696A-A69C-3FBAA03F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376965" y="3000870"/>
              <a:ext cx="177800" cy="153987"/>
            </a:xfrm>
            <a:prstGeom prst="rect">
              <a:avLst/>
            </a:prstGeom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D84F36BC-0211-1C98-3EB0-A54900FA1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33625" y="317938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8">
              <a:extLst>
                <a:ext uri="{FF2B5EF4-FFF2-40B4-BE49-F238E27FC236}">
                  <a16:creationId xmlns:a16="http://schemas.microsoft.com/office/drawing/2014/main" id="{180794E1-55AC-188C-F63A-A7D5911D0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00908" y="319709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9">
              <a:extLst>
                <a:ext uri="{FF2B5EF4-FFF2-40B4-BE49-F238E27FC236}">
                  <a16:creationId xmlns:a16="http://schemas.microsoft.com/office/drawing/2014/main" id="{8E4DA351-3186-CBB3-356D-7C6D4FCFB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07989" y="2902786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8D0E0539-02CB-A65A-72A1-24CFDF204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0070" y="307097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5">
              <a:extLst>
                <a:ext uri="{FF2B5EF4-FFF2-40B4-BE49-F238E27FC236}">
                  <a16:creationId xmlns:a16="http://schemas.microsoft.com/office/drawing/2014/main" id="{5CA2C85A-0859-F4FD-BA3F-6EBFE8EA1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35927" y="314175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9583DDAF-3F23-4105-AD0D-DF9E2CF22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6417" y="3109115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8D893FEF-0956-ABBE-4617-444ECB58E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5784363" y="2807996"/>
              <a:ext cx="171450" cy="119063"/>
            </a:xfrm>
            <a:prstGeom prst="rect">
              <a:avLst/>
            </a:prstGeom>
          </p:spPr>
        </p:pic>
        <p:pic>
          <p:nvPicPr>
            <p:cNvPr id="24" name="Picture 15">
              <a:extLst>
                <a:ext uri="{FF2B5EF4-FFF2-40B4-BE49-F238E27FC236}">
                  <a16:creationId xmlns:a16="http://schemas.microsoft.com/office/drawing/2014/main" id="{DF672F39-F547-5F37-C47B-E1BDA04B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6368782" y="3143124"/>
              <a:ext cx="177800" cy="200025"/>
            </a:xfrm>
            <a:prstGeom prst="rect">
              <a:avLst/>
            </a:prstGeom>
          </p:spPr>
        </p:pic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7ADBFF6C-5316-2B9B-D378-FB7DBC65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6099720" y="2783699"/>
              <a:ext cx="168275" cy="244475"/>
            </a:xfrm>
            <a:prstGeom prst="rect">
              <a:avLst/>
            </a:prstGeom>
          </p:spPr>
        </p:pic>
        <p:pic>
          <p:nvPicPr>
            <p:cNvPr id="26" name="Picture 17">
              <a:extLst>
                <a:ext uri="{FF2B5EF4-FFF2-40B4-BE49-F238E27FC236}">
                  <a16:creationId xmlns:a16="http://schemas.microsoft.com/office/drawing/2014/main" id="{36BDE4FB-C1F9-BCE7-BD2C-91BD0A36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5390899" y="2764917"/>
              <a:ext cx="211138" cy="220663"/>
            </a:xfrm>
            <a:prstGeom prst="rect">
              <a:avLst/>
            </a:prstGeom>
          </p:spPr>
        </p:pic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ECEC0708-D1CF-F024-86D8-8E727EDC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58642" y="298012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5">
              <a:extLst>
                <a:ext uri="{FF2B5EF4-FFF2-40B4-BE49-F238E27FC236}">
                  <a16:creationId xmlns:a16="http://schemas.microsoft.com/office/drawing/2014/main" id="{394B79B2-596E-6009-95CC-76941229D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26921" y="317768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1">
              <a:extLst>
                <a:ext uri="{FF2B5EF4-FFF2-40B4-BE49-F238E27FC236}">
                  <a16:creationId xmlns:a16="http://schemas.microsoft.com/office/drawing/2014/main" id="{D955E9F9-5508-925D-7466-29AD0F7F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55008" y="301446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6">
              <a:extLst>
                <a:ext uri="{FF2B5EF4-FFF2-40B4-BE49-F238E27FC236}">
                  <a16:creationId xmlns:a16="http://schemas.microsoft.com/office/drawing/2014/main" id="{AF7410B0-7612-FD42-E9CC-FA713250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5214663" y="2673277"/>
              <a:ext cx="168275" cy="244475"/>
            </a:xfrm>
            <a:prstGeom prst="rect">
              <a:avLst/>
            </a:prstGeom>
          </p:spPr>
        </p:pic>
        <p:pic>
          <p:nvPicPr>
            <p:cNvPr id="40" name="Picture 23">
              <a:extLst>
                <a:ext uri="{FF2B5EF4-FFF2-40B4-BE49-F238E27FC236}">
                  <a16:creationId xmlns:a16="http://schemas.microsoft.com/office/drawing/2014/main" id="{B0ED1461-8348-1F65-AEE1-0D40DB8F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90246" y="3207689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5">
              <a:extLst>
                <a:ext uri="{FF2B5EF4-FFF2-40B4-BE49-F238E27FC236}">
                  <a16:creationId xmlns:a16="http://schemas.microsoft.com/office/drawing/2014/main" id="{D151E957-5725-65B0-9886-6C026EA9D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85057" y="281347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0">
              <a:extLst>
                <a:ext uri="{FF2B5EF4-FFF2-40B4-BE49-F238E27FC236}">
                  <a16:creationId xmlns:a16="http://schemas.microsoft.com/office/drawing/2014/main" id="{56DCBF1F-AFA1-81A7-BAD9-CBD57562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 flipV="1">
              <a:off x="5172120" y="3071232"/>
              <a:ext cx="169862" cy="127000"/>
            </a:xfrm>
            <a:prstGeom prst="rect">
              <a:avLst/>
            </a:prstGeom>
          </p:spPr>
        </p:pic>
        <p:pic>
          <p:nvPicPr>
            <p:cNvPr id="73" name="Picture 48">
              <a:extLst>
                <a:ext uri="{FF2B5EF4-FFF2-40B4-BE49-F238E27FC236}">
                  <a16:creationId xmlns:a16="http://schemas.microsoft.com/office/drawing/2014/main" id="{77CBC58B-EEE5-DC02-178F-874CDC35B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92117" y="2819291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3">
              <a:extLst>
                <a:ext uri="{FF2B5EF4-FFF2-40B4-BE49-F238E27FC236}">
                  <a16:creationId xmlns:a16="http://schemas.microsoft.com/office/drawing/2014/main" id="{C605B0A7-9A19-AE74-A27C-BC9A64708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87903" y="291286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22">
              <a:extLst>
                <a:ext uri="{FF2B5EF4-FFF2-40B4-BE49-F238E27FC236}">
                  <a16:creationId xmlns:a16="http://schemas.microsoft.com/office/drawing/2014/main" id="{74DE604B-F6E9-C1DA-7F98-06B174D42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74836" y="2633141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3">
              <a:extLst>
                <a:ext uri="{FF2B5EF4-FFF2-40B4-BE49-F238E27FC236}">
                  <a16:creationId xmlns:a16="http://schemas.microsoft.com/office/drawing/2014/main" id="{345E16FB-817B-B7D9-01C4-BE62B0F59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68404" y="2946420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1">
              <a:extLst>
                <a:ext uri="{FF2B5EF4-FFF2-40B4-BE49-F238E27FC236}">
                  <a16:creationId xmlns:a16="http://schemas.microsoft.com/office/drawing/2014/main" id="{42614647-ED6F-D4DE-C56C-B19D57C26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638510" y="263401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29">
              <a:extLst>
                <a:ext uri="{FF2B5EF4-FFF2-40B4-BE49-F238E27FC236}">
                  <a16:creationId xmlns:a16="http://schemas.microsoft.com/office/drawing/2014/main" id="{2F2D06A7-1392-E5AF-226E-33331AC5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 flipV="1">
              <a:off x="6066883" y="2686421"/>
              <a:ext cx="360362" cy="144463"/>
            </a:xfrm>
            <a:prstGeom prst="rect">
              <a:avLst/>
            </a:prstGeom>
          </p:spPr>
        </p:pic>
        <p:pic>
          <p:nvPicPr>
            <p:cNvPr id="322" name="Picture 35">
              <a:extLst>
                <a:ext uri="{FF2B5EF4-FFF2-40B4-BE49-F238E27FC236}">
                  <a16:creationId xmlns:a16="http://schemas.microsoft.com/office/drawing/2014/main" id="{AB58790D-828C-ECCF-8374-1E2752418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76580" y="290319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5" name="Picture 45">
              <a:extLst>
                <a:ext uri="{FF2B5EF4-FFF2-40B4-BE49-F238E27FC236}">
                  <a16:creationId xmlns:a16="http://schemas.microsoft.com/office/drawing/2014/main" id="{313D20FC-EB56-5D28-7108-7A927C8C0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65247" y="2925162"/>
              <a:ext cx="215787" cy="1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6" name="Picture 17">
              <a:extLst>
                <a:ext uri="{FF2B5EF4-FFF2-40B4-BE49-F238E27FC236}">
                  <a16:creationId xmlns:a16="http://schemas.microsoft.com/office/drawing/2014/main" id="{ABFC5249-9E1A-DA36-6534-9BD2B723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5634636" y="2720401"/>
              <a:ext cx="209550" cy="220662"/>
            </a:xfrm>
            <a:prstGeom prst="rect">
              <a:avLst/>
            </a:prstGeom>
          </p:spPr>
        </p:pic>
        <p:pic>
          <p:nvPicPr>
            <p:cNvPr id="347" name="Picture 30">
              <a:extLst>
                <a:ext uri="{FF2B5EF4-FFF2-40B4-BE49-F238E27FC236}">
                  <a16:creationId xmlns:a16="http://schemas.microsoft.com/office/drawing/2014/main" id="{E4744717-7AF3-CCC5-538B-5F35F97E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5562665" y="2923726"/>
              <a:ext cx="176213" cy="152400"/>
            </a:xfrm>
            <a:prstGeom prst="rect">
              <a:avLst/>
            </a:prstGeom>
          </p:spPr>
        </p:pic>
        <p:pic>
          <p:nvPicPr>
            <p:cNvPr id="348" name="Picture 44">
              <a:extLst>
                <a:ext uri="{FF2B5EF4-FFF2-40B4-BE49-F238E27FC236}">
                  <a16:creationId xmlns:a16="http://schemas.microsoft.com/office/drawing/2014/main" id="{2A366F05-1E32-98F8-D9D0-FF5B5B3F9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10258" y="2766463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" name="Picture 15">
              <a:extLst>
                <a:ext uri="{FF2B5EF4-FFF2-40B4-BE49-F238E27FC236}">
                  <a16:creationId xmlns:a16="http://schemas.microsoft.com/office/drawing/2014/main" id="{4BF55C08-E0CC-5EAE-BAB7-FB09FF20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5853121" y="2721009"/>
              <a:ext cx="176213" cy="200025"/>
            </a:xfrm>
            <a:prstGeom prst="rect">
              <a:avLst/>
            </a:prstGeom>
          </p:spPr>
        </p:pic>
        <p:pic>
          <p:nvPicPr>
            <p:cNvPr id="350" name="Picture 23">
              <a:extLst>
                <a:ext uri="{FF2B5EF4-FFF2-40B4-BE49-F238E27FC236}">
                  <a16:creationId xmlns:a16="http://schemas.microsoft.com/office/drawing/2014/main" id="{D9D20332-0963-1408-242F-CE21A748F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407281" y="272499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1" name="Picture 25">
              <a:extLst>
                <a:ext uri="{FF2B5EF4-FFF2-40B4-BE49-F238E27FC236}">
                  <a16:creationId xmlns:a16="http://schemas.microsoft.com/office/drawing/2014/main" id="{720EA7AC-1643-397D-3C7F-C3E252634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84820" y="2959031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5">
              <a:extLst>
                <a:ext uri="{FF2B5EF4-FFF2-40B4-BE49-F238E27FC236}">
                  <a16:creationId xmlns:a16="http://schemas.microsoft.com/office/drawing/2014/main" id="{CDEE3AE3-6128-6317-D403-F7EECE3D1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6033" y="285452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352">
              <a:extLst>
                <a:ext uri="{FF2B5EF4-FFF2-40B4-BE49-F238E27FC236}">
                  <a16:creationId xmlns:a16="http://schemas.microsoft.com/office/drawing/2014/main" id="{37BF9EBB-1915-4D83-0A8F-04F573219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48690" y="3035296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4" name="Picture 18">
              <a:extLst>
                <a:ext uri="{FF2B5EF4-FFF2-40B4-BE49-F238E27FC236}">
                  <a16:creationId xmlns:a16="http://schemas.microsoft.com/office/drawing/2014/main" id="{617C27F6-86C9-63A4-2C54-FC46837D8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28054" y="2973710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5" name="Picture 48">
              <a:extLst>
                <a:ext uri="{FF2B5EF4-FFF2-40B4-BE49-F238E27FC236}">
                  <a16:creationId xmlns:a16="http://schemas.microsoft.com/office/drawing/2014/main" id="{B13647CD-06D9-CEAD-584F-0CB711914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77703" y="2825989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12">
              <a:extLst>
                <a:ext uri="{FF2B5EF4-FFF2-40B4-BE49-F238E27FC236}">
                  <a16:creationId xmlns:a16="http://schemas.microsoft.com/office/drawing/2014/main" id="{1194B10E-0025-E16C-1275-541AD82F7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1313" y="2930100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22">
              <a:extLst>
                <a:ext uri="{FF2B5EF4-FFF2-40B4-BE49-F238E27FC236}">
                  <a16:creationId xmlns:a16="http://schemas.microsoft.com/office/drawing/2014/main" id="{7364660E-5A58-670A-BF95-3C5E3CC76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81896" y="307346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7F656D8-5E49-DD5B-0223-D1FA0585EDAC}"/>
              </a:ext>
            </a:extLst>
          </p:cNvPr>
          <p:cNvGrpSpPr/>
          <p:nvPr/>
        </p:nvGrpSpPr>
        <p:grpSpPr>
          <a:xfrm>
            <a:off x="4347909" y="2620012"/>
            <a:ext cx="1299285" cy="724683"/>
            <a:chOff x="4322255" y="2650632"/>
            <a:chExt cx="1299285" cy="724683"/>
          </a:xfrm>
        </p:grpSpPr>
        <p:pic>
          <p:nvPicPr>
            <p:cNvPr id="31" name="Picture 9">
              <a:extLst>
                <a:ext uri="{FF2B5EF4-FFF2-40B4-BE49-F238E27FC236}">
                  <a16:creationId xmlns:a16="http://schemas.microsoft.com/office/drawing/2014/main" id="{04B7A824-122C-B063-DDBE-F57D2FFC5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4838582" y="2669979"/>
              <a:ext cx="169862" cy="120650"/>
            </a:xfrm>
            <a:prstGeom prst="rect">
              <a:avLst/>
            </a:prstGeom>
          </p:spPr>
        </p:pic>
        <p:pic>
          <p:nvPicPr>
            <p:cNvPr id="32" name="Picture 15">
              <a:extLst>
                <a:ext uri="{FF2B5EF4-FFF2-40B4-BE49-F238E27FC236}">
                  <a16:creationId xmlns:a16="http://schemas.microsoft.com/office/drawing/2014/main" id="{A7C69D0F-A93B-8286-587B-3432A533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4978505" y="3161130"/>
              <a:ext cx="176213" cy="200025"/>
            </a:xfrm>
            <a:prstGeom prst="rect">
              <a:avLst/>
            </a:prstGeom>
          </p:spPr>
        </p:pic>
        <p:pic>
          <p:nvPicPr>
            <p:cNvPr id="34" name="Picture 23">
              <a:extLst>
                <a:ext uri="{FF2B5EF4-FFF2-40B4-BE49-F238E27FC236}">
                  <a16:creationId xmlns:a16="http://schemas.microsoft.com/office/drawing/2014/main" id="{DBA060C8-8455-D57C-2589-6F6A88407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4742205" y="319320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3BBC5FB-575C-B5E3-D8F5-86059A325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322255" y="319080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1">
              <a:extLst>
                <a:ext uri="{FF2B5EF4-FFF2-40B4-BE49-F238E27FC236}">
                  <a16:creationId xmlns:a16="http://schemas.microsoft.com/office/drawing/2014/main" id="{821CDE74-A700-9453-F592-50E41CF7D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5332" y="279085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CA4C5676-5951-D1C7-DAD4-F9F86A96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4973518" y="2828352"/>
              <a:ext cx="204787" cy="155575"/>
            </a:xfrm>
            <a:prstGeom prst="rect">
              <a:avLst/>
            </a:prstGeom>
          </p:spPr>
        </p:pic>
        <p:pic>
          <p:nvPicPr>
            <p:cNvPr id="44" name="Picture 10">
              <a:extLst>
                <a:ext uri="{FF2B5EF4-FFF2-40B4-BE49-F238E27FC236}">
                  <a16:creationId xmlns:a16="http://schemas.microsoft.com/office/drawing/2014/main" id="{273C1D6F-17BD-6B3A-6690-1FD79E0A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028841" y="2687923"/>
              <a:ext cx="177800" cy="153988"/>
            </a:xfrm>
            <a:prstGeom prst="rect">
              <a:avLst/>
            </a:prstGeom>
          </p:spPr>
        </p:pic>
        <p:pic>
          <p:nvPicPr>
            <p:cNvPr id="45" name="Picture 18">
              <a:extLst>
                <a:ext uri="{FF2B5EF4-FFF2-40B4-BE49-F238E27FC236}">
                  <a16:creationId xmlns:a16="http://schemas.microsoft.com/office/drawing/2014/main" id="{535F6125-280A-8215-F7B5-2729F3503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01619" y="3129221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9">
              <a:extLst>
                <a:ext uri="{FF2B5EF4-FFF2-40B4-BE49-F238E27FC236}">
                  <a16:creationId xmlns:a16="http://schemas.microsoft.com/office/drawing/2014/main" id="{A365AFF8-530C-E07C-1ADF-480BB5CD9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43178" y="3170229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2">
              <a:extLst>
                <a:ext uri="{FF2B5EF4-FFF2-40B4-BE49-F238E27FC236}">
                  <a16:creationId xmlns:a16="http://schemas.microsoft.com/office/drawing/2014/main" id="{3200E3A1-CD6C-B6F0-C866-DEB67EE6B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03085" y="2991954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8">
              <a:extLst>
                <a:ext uri="{FF2B5EF4-FFF2-40B4-BE49-F238E27FC236}">
                  <a16:creationId xmlns:a16="http://schemas.microsoft.com/office/drawing/2014/main" id="{CFC3BF7D-1D0C-E3D7-6562-6C8F775F2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1268" y="2981500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32E00B0B-3C27-FF38-C0B8-6C0146F3E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646715" y="2655057"/>
              <a:ext cx="177800" cy="153987"/>
            </a:xfrm>
            <a:prstGeom prst="rect">
              <a:avLst/>
            </a:prstGeom>
          </p:spPr>
        </p:pic>
        <p:pic>
          <p:nvPicPr>
            <p:cNvPr id="88" name="Picture 17">
              <a:extLst>
                <a:ext uri="{FF2B5EF4-FFF2-40B4-BE49-F238E27FC236}">
                  <a16:creationId xmlns:a16="http://schemas.microsoft.com/office/drawing/2014/main" id="{124633A5-E56D-0A69-1112-429B7EFA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4553610" y="2780202"/>
              <a:ext cx="211138" cy="220663"/>
            </a:xfrm>
            <a:prstGeom prst="rect">
              <a:avLst/>
            </a:prstGeom>
          </p:spPr>
        </p:pic>
        <p:pic>
          <p:nvPicPr>
            <p:cNvPr id="90" name="Picture 35">
              <a:extLst>
                <a:ext uri="{FF2B5EF4-FFF2-40B4-BE49-F238E27FC236}">
                  <a16:creationId xmlns:a16="http://schemas.microsoft.com/office/drawing/2014/main" id="{79F77FE4-A3E6-DA28-1EE1-EFA8A548C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81068" y="295558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25">
              <a:extLst>
                <a:ext uri="{FF2B5EF4-FFF2-40B4-BE49-F238E27FC236}">
                  <a16:creationId xmlns:a16="http://schemas.microsoft.com/office/drawing/2014/main" id="{AA7ACB94-3F2D-7447-FA9A-8E77816A5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56997" y="2860630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15">
              <a:extLst>
                <a:ext uri="{FF2B5EF4-FFF2-40B4-BE49-F238E27FC236}">
                  <a16:creationId xmlns:a16="http://schemas.microsoft.com/office/drawing/2014/main" id="{44924DA2-5412-CE9A-357A-CC8FF81B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4689852" y="2862000"/>
              <a:ext cx="177800" cy="200025"/>
            </a:xfrm>
            <a:prstGeom prst="rect">
              <a:avLst/>
            </a:prstGeom>
          </p:spPr>
        </p:pic>
        <p:pic>
          <p:nvPicPr>
            <p:cNvPr id="361" name="Picture 23">
              <a:extLst>
                <a:ext uri="{FF2B5EF4-FFF2-40B4-BE49-F238E27FC236}">
                  <a16:creationId xmlns:a16="http://schemas.microsoft.com/office/drawing/2014/main" id="{97DEBF95-271B-8937-EAAC-507DC5CBE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79712" y="2699004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24">
              <a:extLst>
                <a:ext uri="{FF2B5EF4-FFF2-40B4-BE49-F238E27FC236}">
                  <a16:creationId xmlns:a16="http://schemas.microsoft.com/office/drawing/2014/main" id="{1C077FF8-FCBC-DBB8-AC59-7C2C7784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71584" y="2860630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3" name="Picture 21">
              <a:extLst>
                <a:ext uri="{FF2B5EF4-FFF2-40B4-BE49-F238E27FC236}">
                  <a16:creationId xmlns:a16="http://schemas.microsoft.com/office/drawing/2014/main" id="{14CE578F-BF2F-BBD7-AA48-D3D47B6AD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5111579" y="2897756"/>
              <a:ext cx="196850" cy="171450"/>
            </a:xfrm>
            <a:prstGeom prst="rect">
              <a:avLst/>
            </a:prstGeom>
          </p:spPr>
        </p:pic>
        <p:pic>
          <p:nvPicPr>
            <p:cNvPr id="364" name="Picture 13">
              <a:extLst>
                <a:ext uri="{FF2B5EF4-FFF2-40B4-BE49-F238E27FC236}">
                  <a16:creationId xmlns:a16="http://schemas.microsoft.com/office/drawing/2014/main" id="{3EADBB07-6D42-FCD0-2F04-B35290337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028860" y="273450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49">
              <a:extLst>
                <a:ext uri="{FF2B5EF4-FFF2-40B4-BE49-F238E27FC236}">
                  <a16:creationId xmlns:a16="http://schemas.microsoft.com/office/drawing/2014/main" id="{33A47CB5-3544-66BC-F55B-9C3A52F20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5222205" y="2749916"/>
              <a:ext cx="254000" cy="180975"/>
            </a:xfrm>
            <a:prstGeom prst="rect">
              <a:avLst/>
            </a:prstGeom>
          </p:spPr>
        </p:pic>
        <p:pic>
          <p:nvPicPr>
            <p:cNvPr id="366" name="Picture 23">
              <a:extLst>
                <a:ext uri="{FF2B5EF4-FFF2-40B4-BE49-F238E27FC236}">
                  <a16:creationId xmlns:a16="http://schemas.microsoft.com/office/drawing/2014/main" id="{97CB92FD-E388-5075-9821-2D6CF994E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5767" y="265063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45">
              <a:extLst>
                <a:ext uri="{FF2B5EF4-FFF2-40B4-BE49-F238E27FC236}">
                  <a16:creationId xmlns:a16="http://schemas.microsoft.com/office/drawing/2014/main" id="{69BC9838-DE77-5FE4-9DB4-F7EF9CFA0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99379" y="289444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" name="Picture 367">
              <a:extLst>
                <a:ext uri="{FF2B5EF4-FFF2-40B4-BE49-F238E27FC236}">
                  <a16:creationId xmlns:a16="http://schemas.microsoft.com/office/drawing/2014/main" id="{AD669081-FF0B-B2DB-EB75-41F30A45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 flipV="1">
              <a:off x="5027571" y="3141979"/>
              <a:ext cx="273327" cy="109572"/>
            </a:xfrm>
            <a:prstGeom prst="rect">
              <a:avLst/>
            </a:prstGeom>
          </p:spPr>
        </p:pic>
        <p:pic>
          <p:nvPicPr>
            <p:cNvPr id="369" name="Picture 12">
              <a:extLst>
                <a:ext uri="{FF2B5EF4-FFF2-40B4-BE49-F238E27FC236}">
                  <a16:creationId xmlns:a16="http://schemas.microsoft.com/office/drawing/2014/main" id="{7BB1B5DB-639F-7F26-7DF3-8C9301B47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6112" y="3218039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" name="Picture 49">
              <a:extLst>
                <a:ext uri="{FF2B5EF4-FFF2-40B4-BE49-F238E27FC236}">
                  <a16:creationId xmlns:a16="http://schemas.microsoft.com/office/drawing/2014/main" id="{3FF11430-8C97-DD2C-6B9D-F8034B8D8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4945235" y="2943774"/>
              <a:ext cx="254000" cy="180975"/>
            </a:xfrm>
            <a:prstGeom prst="rect">
              <a:avLst/>
            </a:prstGeom>
          </p:spPr>
        </p:pic>
        <p:pic>
          <p:nvPicPr>
            <p:cNvPr id="371" name="Picture 18">
              <a:extLst>
                <a:ext uri="{FF2B5EF4-FFF2-40B4-BE49-F238E27FC236}">
                  <a16:creationId xmlns:a16="http://schemas.microsoft.com/office/drawing/2014/main" id="{E98D658C-948C-D5BC-522F-F7F1F68DD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67466" y="300542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22">
              <a:extLst>
                <a:ext uri="{FF2B5EF4-FFF2-40B4-BE49-F238E27FC236}">
                  <a16:creationId xmlns:a16="http://schemas.microsoft.com/office/drawing/2014/main" id="{A693A94C-4A49-9D48-7072-7FFFB8B43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35242" y="311338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8">
              <a:extLst>
                <a:ext uri="{FF2B5EF4-FFF2-40B4-BE49-F238E27FC236}">
                  <a16:creationId xmlns:a16="http://schemas.microsoft.com/office/drawing/2014/main" id="{58A7DC71-CD7F-B19C-C293-CBD3E293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4998400" y="3034160"/>
              <a:ext cx="206375" cy="155575"/>
            </a:xfrm>
            <a:prstGeom prst="rect">
              <a:avLst/>
            </a:prstGeom>
          </p:spPr>
        </p:pic>
        <p:pic>
          <p:nvPicPr>
            <p:cNvPr id="374" name="Picture 9">
              <a:extLst>
                <a:ext uri="{FF2B5EF4-FFF2-40B4-BE49-F238E27FC236}">
                  <a16:creationId xmlns:a16="http://schemas.microsoft.com/office/drawing/2014/main" id="{B15BE759-32C4-0EC5-D30E-0A4945F5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4925573" y="3184257"/>
              <a:ext cx="171450" cy="119063"/>
            </a:xfrm>
            <a:prstGeom prst="rect">
              <a:avLst/>
            </a:prstGeom>
          </p:spPr>
        </p:pic>
        <p:pic>
          <p:nvPicPr>
            <p:cNvPr id="375" name="Picture 16">
              <a:extLst>
                <a:ext uri="{FF2B5EF4-FFF2-40B4-BE49-F238E27FC236}">
                  <a16:creationId xmlns:a16="http://schemas.microsoft.com/office/drawing/2014/main" id="{70A6A3F0-96E7-4AAB-F7E3-77AA1DB8A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4355873" y="3049538"/>
              <a:ext cx="168275" cy="244475"/>
            </a:xfrm>
            <a:prstGeom prst="rect">
              <a:avLst/>
            </a:prstGeom>
          </p:spPr>
        </p:pic>
        <p:pic>
          <p:nvPicPr>
            <p:cNvPr id="376" name="Picture 22">
              <a:extLst>
                <a:ext uri="{FF2B5EF4-FFF2-40B4-BE49-F238E27FC236}">
                  <a16:creationId xmlns:a16="http://schemas.microsoft.com/office/drawing/2014/main" id="{E6E9F357-BF72-3D3F-A32A-5469E81AB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16046" y="300940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41">
              <a:extLst>
                <a:ext uri="{FF2B5EF4-FFF2-40B4-BE49-F238E27FC236}">
                  <a16:creationId xmlns:a16="http://schemas.microsoft.com/office/drawing/2014/main" id="{28518664-A243-ABBC-CF06-F01416EC0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9720" y="3010272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29">
              <a:extLst>
                <a:ext uri="{FF2B5EF4-FFF2-40B4-BE49-F238E27FC236}">
                  <a16:creationId xmlns:a16="http://schemas.microsoft.com/office/drawing/2014/main" id="{DBEEEE8F-5006-A036-8A07-73BB947F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 flipV="1">
              <a:off x="5208093" y="3062682"/>
              <a:ext cx="360362" cy="144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74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67DE84-F1EA-B231-8CB1-2F265BF9DAAB}"/>
              </a:ext>
            </a:extLst>
          </p:cNvPr>
          <p:cNvGrpSpPr>
            <a:grpSpLocks noChangeAspect="1"/>
          </p:cNvGrpSpPr>
          <p:nvPr/>
        </p:nvGrpSpPr>
        <p:grpSpPr>
          <a:xfrm>
            <a:off x="2405182" y="3263408"/>
            <a:ext cx="2124000" cy="2553683"/>
            <a:chOff x="8184524" y="2086545"/>
            <a:chExt cx="3187435" cy="3387037"/>
          </a:xfrm>
        </p:grpSpPr>
        <p:sp>
          <p:nvSpPr>
            <p:cNvPr id="29" name="Freeform: Shape 345">
              <a:extLst>
                <a:ext uri="{FF2B5EF4-FFF2-40B4-BE49-F238E27FC236}">
                  <a16:creationId xmlns:a16="http://schemas.microsoft.com/office/drawing/2014/main" id="{39F82058-0208-57DB-D34C-B6CFC4B11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0" name="Freeform: Shape 2">
              <a:extLst>
                <a:ext uri="{FF2B5EF4-FFF2-40B4-BE49-F238E27FC236}">
                  <a16:creationId xmlns:a16="http://schemas.microsoft.com/office/drawing/2014/main" id="{6918D41D-3BF2-A611-17BC-8E46D983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9F3A5227-4946-1F6F-6491-CA0563F8F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5ECE960E-21C9-6B9B-C7A2-A3D5ED444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4" name="Freeform: Shape 8">
              <a:extLst>
                <a:ext uri="{FF2B5EF4-FFF2-40B4-BE49-F238E27FC236}">
                  <a16:creationId xmlns:a16="http://schemas.microsoft.com/office/drawing/2014/main" id="{4C54CC43-620B-CC35-1604-9D04164D5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5" name="Freeform: Shape 345">
              <a:extLst>
                <a:ext uri="{FF2B5EF4-FFF2-40B4-BE49-F238E27FC236}">
                  <a16:creationId xmlns:a16="http://schemas.microsoft.com/office/drawing/2014/main" id="{7B6D1629-5C8D-0A98-40D2-1E6A87B0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6" name="Freeform: Shape 346">
              <a:extLst>
                <a:ext uri="{FF2B5EF4-FFF2-40B4-BE49-F238E27FC236}">
                  <a16:creationId xmlns:a16="http://schemas.microsoft.com/office/drawing/2014/main" id="{D3A0C091-E5AF-EBF6-6964-06207987B69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7" name="Freeform: Shape 347">
              <a:extLst>
                <a:ext uri="{FF2B5EF4-FFF2-40B4-BE49-F238E27FC236}">
                  <a16:creationId xmlns:a16="http://schemas.microsoft.com/office/drawing/2014/main" id="{ADF0F155-DE0C-2377-B1A8-B348740394A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8" name="Freeform: Shape 348">
              <a:extLst>
                <a:ext uri="{FF2B5EF4-FFF2-40B4-BE49-F238E27FC236}">
                  <a16:creationId xmlns:a16="http://schemas.microsoft.com/office/drawing/2014/main" id="{B2686380-1EF4-AA6B-BCA7-3B6DBA088B11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" name="Freeform: Shape 9">
              <a:extLst>
                <a:ext uri="{FF2B5EF4-FFF2-40B4-BE49-F238E27FC236}">
                  <a16:creationId xmlns:a16="http://schemas.microsoft.com/office/drawing/2014/main" id="{DF3E5450-718A-E847-73DF-9A7C346F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0" name="Freeform: Shape 428">
              <a:extLst>
                <a:ext uri="{FF2B5EF4-FFF2-40B4-BE49-F238E27FC236}">
                  <a16:creationId xmlns:a16="http://schemas.microsoft.com/office/drawing/2014/main" id="{C01C6FE7-7BCC-1DB1-E345-90C91626C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EA0C69-2288-7292-B67A-F5FFA6807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0g</a:t>
            </a:r>
          </a:p>
        </p:txBody>
      </p:sp>
    </p:spTree>
    <p:extLst>
      <p:ext uri="{BB962C8B-B14F-4D97-AF65-F5344CB8AC3E}">
        <p14:creationId xmlns:p14="http://schemas.microsoft.com/office/powerpoint/2010/main" val="111368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67DE84-F1EA-B231-8CB1-2F265BF9DAAB}"/>
              </a:ext>
            </a:extLst>
          </p:cNvPr>
          <p:cNvGrpSpPr>
            <a:grpSpLocks noChangeAspect="1"/>
          </p:cNvGrpSpPr>
          <p:nvPr/>
        </p:nvGrpSpPr>
        <p:grpSpPr>
          <a:xfrm>
            <a:off x="2405182" y="3263408"/>
            <a:ext cx="2124000" cy="2553683"/>
            <a:chOff x="8184524" y="2086545"/>
            <a:chExt cx="3187435" cy="3387037"/>
          </a:xfrm>
        </p:grpSpPr>
        <p:sp>
          <p:nvSpPr>
            <p:cNvPr id="29" name="Freeform: Shape 345">
              <a:extLst>
                <a:ext uri="{FF2B5EF4-FFF2-40B4-BE49-F238E27FC236}">
                  <a16:creationId xmlns:a16="http://schemas.microsoft.com/office/drawing/2014/main" id="{39F82058-0208-57DB-D34C-B6CFC4B11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30" name="Freeform: Shape 2">
              <a:extLst>
                <a:ext uri="{FF2B5EF4-FFF2-40B4-BE49-F238E27FC236}">
                  <a16:creationId xmlns:a16="http://schemas.microsoft.com/office/drawing/2014/main" id="{6918D41D-3BF2-A611-17BC-8E46D983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9F3A5227-4946-1F6F-6491-CA0563F8F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5ECE960E-21C9-6B9B-C7A2-A3D5ED444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4" name="Freeform: Shape 8">
              <a:extLst>
                <a:ext uri="{FF2B5EF4-FFF2-40B4-BE49-F238E27FC236}">
                  <a16:creationId xmlns:a16="http://schemas.microsoft.com/office/drawing/2014/main" id="{4C54CC43-620B-CC35-1604-9D04164D5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5" name="Freeform: Shape 345">
              <a:extLst>
                <a:ext uri="{FF2B5EF4-FFF2-40B4-BE49-F238E27FC236}">
                  <a16:creationId xmlns:a16="http://schemas.microsoft.com/office/drawing/2014/main" id="{7B6D1629-5C8D-0A98-40D2-1E6A87B0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6" name="Freeform: Shape 346">
              <a:extLst>
                <a:ext uri="{FF2B5EF4-FFF2-40B4-BE49-F238E27FC236}">
                  <a16:creationId xmlns:a16="http://schemas.microsoft.com/office/drawing/2014/main" id="{D3A0C091-E5AF-EBF6-6964-06207987B69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7" name="Freeform: Shape 347">
              <a:extLst>
                <a:ext uri="{FF2B5EF4-FFF2-40B4-BE49-F238E27FC236}">
                  <a16:creationId xmlns:a16="http://schemas.microsoft.com/office/drawing/2014/main" id="{ADF0F155-DE0C-2377-B1A8-B348740394AC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8" name="Freeform: Shape 348">
              <a:extLst>
                <a:ext uri="{FF2B5EF4-FFF2-40B4-BE49-F238E27FC236}">
                  <a16:creationId xmlns:a16="http://schemas.microsoft.com/office/drawing/2014/main" id="{B2686380-1EF4-AA6B-BCA7-3B6DBA088B11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39" name="Freeform: Shape 9">
              <a:extLst>
                <a:ext uri="{FF2B5EF4-FFF2-40B4-BE49-F238E27FC236}">
                  <a16:creationId xmlns:a16="http://schemas.microsoft.com/office/drawing/2014/main" id="{DF3E5450-718A-E847-73DF-9A7C346FF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40" name="Freeform: Shape 428">
              <a:extLst>
                <a:ext uri="{FF2B5EF4-FFF2-40B4-BE49-F238E27FC236}">
                  <a16:creationId xmlns:a16="http://schemas.microsoft.com/office/drawing/2014/main" id="{C01C6FE7-7BCC-1DB1-E345-90C91626C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EA0C69-2288-7292-B67A-F5FFA6807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89175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0g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18086-A435-8ADD-E25F-6385A05C4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24" y="2288887"/>
            <a:ext cx="13372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-1600g</a:t>
            </a:r>
          </a:p>
        </p:txBody>
      </p:sp>
    </p:spTree>
    <p:extLst>
      <p:ext uri="{BB962C8B-B14F-4D97-AF65-F5344CB8AC3E}">
        <p14:creationId xmlns:p14="http://schemas.microsoft.com/office/powerpoint/2010/main" val="199920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58281 -0.4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23" y="-21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45">
            <a:extLst>
              <a:ext uri="{FF2B5EF4-FFF2-40B4-BE49-F238E27FC236}">
                <a16:creationId xmlns:a16="http://schemas.microsoft.com/office/drawing/2014/main" id="{CB0EDC56-1CF5-8FFA-F0BB-1E85B95D7F42}"/>
              </a:ext>
            </a:extLst>
          </p:cNvPr>
          <p:cNvSpPr>
            <a:spLocks/>
          </p:cNvSpPr>
          <p:nvPr/>
        </p:nvSpPr>
        <p:spPr bwMode="auto">
          <a:xfrm>
            <a:off x="4065041" y="4029493"/>
            <a:ext cx="2358521" cy="1202176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18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6" name="Freeform: Shape 345">
            <a:extLst>
              <a:ext uri="{FF2B5EF4-FFF2-40B4-BE49-F238E27FC236}">
                <a16:creationId xmlns:a16="http://schemas.microsoft.com/office/drawing/2014/main" id="{AEEE7C05-EB1A-2869-B2B0-E328277336DD}"/>
              </a:ext>
            </a:extLst>
          </p:cNvPr>
          <p:cNvSpPr>
            <a:spLocks/>
          </p:cNvSpPr>
          <p:nvPr/>
        </p:nvSpPr>
        <p:spPr bwMode="auto">
          <a:xfrm>
            <a:off x="4151852" y="4296198"/>
            <a:ext cx="2278385" cy="1070594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rgbClr val="8FAADC">
              <a:alpha val="40000"/>
            </a:srgb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8A5C6606-5867-A734-7DF9-53CE2C481D58}"/>
              </a:ext>
            </a:extLst>
          </p:cNvPr>
          <p:cNvSpPr>
            <a:spLocks/>
          </p:cNvSpPr>
          <p:nvPr/>
        </p:nvSpPr>
        <p:spPr bwMode="auto">
          <a:xfrm>
            <a:off x="3921509" y="3649905"/>
            <a:ext cx="2579617" cy="3038968"/>
          </a:xfrm>
          <a:custGeom>
            <a:avLst/>
            <a:gdLst>
              <a:gd name="T0" fmla="*/ 2407020 w 4874170"/>
              <a:gd name="T1" fmla="*/ 590242 h 2352521"/>
              <a:gd name="T2" fmla="*/ 1438601 w 4874170"/>
              <a:gd name="T3" fmla="*/ 686535 h 2352521"/>
              <a:gd name="T4" fmla="*/ 470166 w 4874170"/>
              <a:gd name="T5" fmla="*/ 590242 h 2352521"/>
              <a:gd name="T6" fmla="*/ 239036 w 4874170"/>
              <a:gd name="T7" fmla="*/ 519850 h 2352521"/>
              <a:gd name="T8" fmla="*/ 526431 w 4874170"/>
              <a:gd name="T9" fmla="*/ 425810 h 2352521"/>
              <a:gd name="T10" fmla="*/ 1465318 w 4874170"/>
              <a:gd name="T11" fmla="*/ 334355 h 2352521"/>
              <a:gd name="T12" fmla="*/ 2404178 w 4874170"/>
              <a:gd name="T13" fmla="*/ 425810 h 2352521"/>
              <a:gd name="T14" fmla="*/ 2666308 w 4874170"/>
              <a:gd name="T15" fmla="*/ 508081 h 2352521"/>
              <a:gd name="T16" fmla="*/ 2407020 w 4874170"/>
              <a:gd name="T17" fmla="*/ 590242 h 2352521"/>
              <a:gd name="T18" fmla="*/ 2876297 w 4874170"/>
              <a:gd name="T19" fmla="*/ 383415 h 2352521"/>
              <a:gd name="T20" fmla="*/ 2404373 w 4874170"/>
              <a:gd name="T21" fmla="*/ 94509 h 2352521"/>
              <a:gd name="T22" fmla="*/ 1438601 w 4874170"/>
              <a:gd name="T23" fmla="*/ 0 h 2352521"/>
              <a:gd name="T24" fmla="*/ 472816 w 4874170"/>
              <a:gd name="T25" fmla="*/ 94509 h 2352521"/>
              <a:gd name="T26" fmla="*/ 891 w 4874170"/>
              <a:gd name="T27" fmla="*/ 383415 h 2352521"/>
              <a:gd name="T28" fmla="*/ 0 w 4874170"/>
              <a:gd name="T29" fmla="*/ 389653 h 2352521"/>
              <a:gd name="T30" fmla="*/ 3810 w 4874170"/>
              <a:gd name="T31" fmla="*/ 437645 h 2352521"/>
              <a:gd name="T32" fmla="*/ 44844 w 4874170"/>
              <a:gd name="T33" fmla="*/ 954353 h 2352521"/>
              <a:gd name="T34" fmla="*/ 47424 w 4874170"/>
              <a:gd name="T35" fmla="*/ 986828 h 2352521"/>
              <a:gd name="T36" fmla="*/ 49138 w 4874170"/>
              <a:gd name="T37" fmla="*/ 1008498 h 2352521"/>
              <a:gd name="T38" fmla="*/ 54415 w 4874170"/>
              <a:gd name="T39" fmla="*/ 1023408 h 2352521"/>
              <a:gd name="T40" fmla="*/ 56577 w 4874170"/>
              <a:gd name="T41" fmla="*/ 1028315 h 2352521"/>
              <a:gd name="T42" fmla="*/ 58913 w 4874170"/>
              <a:gd name="T43" fmla="*/ 1033263 h 2352521"/>
              <a:gd name="T44" fmla="*/ 65592 w 4874170"/>
              <a:gd name="T45" fmla="*/ 1045433 h 2352521"/>
              <a:gd name="T46" fmla="*/ 67062 w 4874170"/>
              <a:gd name="T47" fmla="*/ 1047884 h 2352521"/>
              <a:gd name="T48" fmla="*/ 70158 w 4874170"/>
              <a:gd name="T49" fmla="*/ 1052720 h 2352521"/>
              <a:gd name="T50" fmla="*/ 73431 w 4874170"/>
              <a:gd name="T51" fmla="*/ 1057533 h 2352521"/>
              <a:gd name="T52" fmla="*/ 90441 w 4874170"/>
              <a:gd name="T53" fmla="*/ 1078954 h 2352521"/>
              <a:gd name="T54" fmla="*/ 103823 w 4874170"/>
              <a:gd name="T55" fmla="*/ 1092999 h 2352521"/>
              <a:gd name="T56" fmla="*/ 622993 w 4874170"/>
              <a:gd name="T57" fmla="*/ 1310128 h 2352521"/>
              <a:gd name="T58" fmla="*/ 1369622 w 4874170"/>
              <a:gd name="T59" fmla="*/ 1388190 h 2352521"/>
              <a:gd name="T60" fmla="*/ 1386517 w 4874170"/>
              <a:gd name="T61" fmla="*/ 1388385 h 2352521"/>
              <a:gd name="T62" fmla="*/ 1437485 w 4874170"/>
              <a:gd name="T63" fmla="*/ 1388681 h 2352521"/>
              <a:gd name="T64" fmla="*/ 2253178 w 4874170"/>
              <a:gd name="T65" fmla="*/ 1309769 h 2352521"/>
              <a:gd name="T66" fmla="*/ 2826789 w 4874170"/>
              <a:gd name="T67" fmla="*/ 1005083 h 2352521"/>
              <a:gd name="T68" fmla="*/ 2829189 w 4874170"/>
              <a:gd name="T69" fmla="*/ 994300 h 2352521"/>
              <a:gd name="T70" fmla="*/ 2830124 w 4874170"/>
              <a:gd name="T71" fmla="*/ 982391 h 2352521"/>
              <a:gd name="T72" fmla="*/ 2831218 w 4874170"/>
              <a:gd name="T73" fmla="*/ 968549 h 2352521"/>
              <a:gd name="T74" fmla="*/ 2873382 w 4874170"/>
              <a:gd name="T75" fmla="*/ 437645 h 2352521"/>
              <a:gd name="T76" fmla="*/ 2877197 w 4874170"/>
              <a:gd name="T77" fmla="*/ 389653 h 2352521"/>
              <a:gd name="T78" fmla="*/ 2876297 w 4874170"/>
              <a:gd name="T79" fmla="*/ 383415 h 235252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874170" h="2352521">
                <a:moveTo>
                  <a:pt x="4077657" y="999910"/>
                </a:moveTo>
                <a:cubicBezTo>
                  <a:pt x="3631051" y="1105116"/>
                  <a:pt x="3048437" y="1163038"/>
                  <a:pt x="2437090" y="1163038"/>
                </a:cubicBezTo>
                <a:cubicBezTo>
                  <a:pt x="1825752" y="1163038"/>
                  <a:pt x="1243119" y="1105116"/>
                  <a:pt x="796494" y="999910"/>
                </a:cubicBezTo>
                <a:cubicBezTo>
                  <a:pt x="644643" y="964116"/>
                  <a:pt x="513574" y="924205"/>
                  <a:pt x="404943" y="880661"/>
                </a:cubicBezTo>
                <a:cubicBezTo>
                  <a:pt x="524019" y="822246"/>
                  <a:pt x="691264" y="767459"/>
                  <a:pt x="891810" y="721352"/>
                </a:cubicBezTo>
                <a:cubicBezTo>
                  <a:pt x="1326284" y="621435"/>
                  <a:pt x="1891149" y="566420"/>
                  <a:pt x="2482350" y="566420"/>
                </a:cubicBezTo>
                <a:cubicBezTo>
                  <a:pt x="3073532" y="566420"/>
                  <a:pt x="3638411" y="621435"/>
                  <a:pt x="4072844" y="721352"/>
                </a:cubicBezTo>
                <a:cubicBezTo>
                  <a:pt x="4250427" y="762170"/>
                  <a:pt x="4401870" y="809784"/>
                  <a:pt x="4516909" y="860724"/>
                </a:cubicBezTo>
                <a:cubicBezTo>
                  <a:pt x="4399746" y="912041"/>
                  <a:pt x="4252462" y="958715"/>
                  <a:pt x="4077657" y="999910"/>
                </a:cubicBezTo>
                <a:moveTo>
                  <a:pt x="4872646" y="649531"/>
                </a:moveTo>
                <a:cubicBezTo>
                  <a:pt x="4840280" y="455623"/>
                  <a:pt x="4538356" y="282191"/>
                  <a:pt x="4073174" y="160105"/>
                </a:cubicBezTo>
                <a:cubicBezTo>
                  <a:pt x="3640534" y="60606"/>
                  <a:pt x="3066683" y="0"/>
                  <a:pt x="2437090" y="0"/>
                </a:cubicBezTo>
                <a:cubicBezTo>
                  <a:pt x="1807497" y="0"/>
                  <a:pt x="1233650" y="60606"/>
                  <a:pt x="800983" y="160105"/>
                </a:cubicBezTo>
                <a:cubicBezTo>
                  <a:pt x="335805" y="282191"/>
                  <a:pt x="33872" y="455623"/>
                  <a:pt x="1510" y="649531"/>
                </a:cubicBezTo>
                <a:cubicBezTo>
                  <a:pt x="906" y="653038"/>
                  <a:pt x="418" y="656550"/>
                  <a:pt x="0" y="660099"/>
                </a:cubicBezTo>
                <a:lnTo>
                  <a:pt x="6454" y="741400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65"/>
                </a:lnTo>
                <a:cubicBezTo>
                  <a:pt x="85734" y="1716922"/>
                  <a:pt x="88713" y="1725304"/>
                  <a:pt x="92183" y="1733724"/>
                </a:cubicBezTo>
                <a:cubicBezTo>
                  <a:pt x="93354" y="1736487"/>
                  <a:pt x="94562" y="1739273"/>
                  <a:pt x="95845" y="1742036"/>
                </a:cubicBezTo>
                <a:cubicBezTo>
                  <a:pt x="97090" y="1744823"/>
                  <a:pt x="98410" y="1747586"/>
                  <a:pt x="99803" y="1750419"/>
                </a:cubicBezTo>
                <a:cubicBezTo>
                  <a:pt x="103237" y="1757289"/>
                  <a:pt x="107010" y="1764197"/>
                  <a:pt x="111117" y="1771035"/>
                </a:cubicBezTo>
                <a:cubicBezTo>
                  <a:pt x="111949" y="1772425"/>
                  <a:pt x="112781" y="1773830"/>
                  <a:pt x="113608" y="1775188"/>
                </a:cubicBezTo>
                <a:cubicBezTo>
                  <a:pt x="115308" y="1777900"/>
                  <a:pt x="117041" y="1780617"/>
                  <a:pt x="118853" y="1783380"/>
                </a:cubicBezTo>
                <a:cubicBezTo>
                  <a:pt x="120661" y="1786097"/>
                  <a:pt x="122510" y="1788822"/>
                  <a:pt x="124397" y="1791534"/>
                </a:cubicBezTo>
                <a:cubicBezTo>
                  <a:pt x="132960" y="1803731"/>
                  <a:pt x="142578" y="1815853"/>
                  <a:pt x="153213" y="1827822"/>
                </a:cubicBezTo>
                <a:cubicBezTo>
                  <a:pt x="160341" y="1835790"/>
                  <a:pt x="167886" y="1843721"/>
                  <a:pt x="175883" y="1851615"/>
                </a:cubicBezTo>
                <a:cubicBezTo>
                  <a:pt x="327920" y="2001332"/>
                  <a:pt x="641321" y="2130029"/>
                  <a:pt x="1055393" y="2219447"/>
                </a:cubicBezTo>
                <a:cubicBezTo>
                  <a:pt x="1414439" y="2297004"/>
                  <a:pt x="1849244" y="2345041"/>
                  <a:pt x="2320234" y="2351689"/>
                </a:cubicBezTo>
                <a:cubicBezTo>
                  <a:pt x="2329778" y="2351842"/>
                  <a:pt x="2339317" y="2351949"/>
                  <a:pt x="2348856" y="2352019"/>
                </a:cubicBezTo>
                <a:cubicBezTo>
                  <a:pt x="2377533" y="2352330"/>
                  <a:pt x="2406308" y="2352521"/>
                  <a:pt x="2435199" y="2352521"/>
                </a:cubicBezTo>
                <a:cubicBezTo>
                  <a:pt x="2951189" y="2352521"/>
                  <a:pt x="3428549" y="2302935"/>
                  <a:pt x="3817039" y="2218838"/>
                </a:cubicBezTo>
                <a:cubicBezTo>
                  <a:pt x="4361939" y="2100877"/>
                  <a:pt x="4732090" y="1915012"/>
                  <a:pt x="4788775" y="1702679"/>
                </a:cubicBezTo>
                <a:cubicBezTo>
                  <a:pt x="4790388" y="1696604"/>
                  <a:pt x="4791763" y="1690533"/>
                  <a:pt x="4792841" y="1684412"/>
                </a:cubicBezTo>
                <a:lnTo>
                  <a:pt x="4794425" y="1664238"/>
                </a:lnTo>
                <a:lnTo>
                  <a:pt x="4796279" y="1640789"/>
                </a:lnTo>
                <a:lnTo>
                  <a:pt x="4867707" y="741400"/>
                </a:lnTo>
                <a:lnTo>
                  <a:pt x="4874170" y="660099"/>
                </a:lnTo>
                <a:cubicBezTo>
                  <a:pt x="4873752" y="656550"/>
                  <a:pt x="4873274" y="653038"/>
                  <a:pt x="4872646" y="649531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61F07C16-21C5-9D97-D86F-3B532EC5A7DB}"/>
              </a:ext>
            </a:extLst>
          </p:cNvPr>
          <p:cNvSpPr>
            <a:spLocks/>
          </p:cNvSpPr>
          <p:nvPr/>
        </p:nvSpPr>
        <p:spPr bwMode="auto">
          <a:xfrm>
            <a:off x="3937086" y="3649905"/>
            <a:ext cx="1463479" cy="3024937"/>
          </a:xfrm>
          <a:custGeom>
            <a:avLst/>
            <a:gdLst>
              <a:gd name="T0" fmla="*/ 491230 w 2765232"/>
              <a:gd name="T1" fmla="*/ 1093001 h 2352525"/>
              <a:gd name="T2" fmla="*/ 477849 w 2765232"/>
              <a:gd name="T3" fmla="*/ 1078956 h 2352525"/>
              <a:gd name="T4" fmla="*/ 460838 w 2765232"/>
              <a:gd name="T5" fmla="*/ 1057539 h 2352525"/>
              <a:gd name="T6" fmla="*/ 457566 w 2765232"/>
              <a:gd name="T7" fmla="*/ 1052723 h 2352525"/>
              <a:gd name="T8" fmla="*/ 454473 w 2765232"/>
              <a:gd name="T9" fmla="*/ 1047887 h 2352525"/>
              <a:gd name="T10" fmla="*/ 453003 w 2765232"/>
              <a:gd name="T11" fmla="*/ 1045433 h 2352525"/>
              <a:gd name="T12" fmla="*/ 446324 w 2765232"/>
              <a:gd name="T13" fmla="*/ 1033265 h 2352525"/>
              <a:gd name="T14" fmla="*/ 443984 w 2765232"/>
              <a:gd name="T15" fmla="*/ 1028318 h 2352525"/>
              <a:gd name="T16" fmla="*/ 441826 w 2765232"/>
              <a:gd name="T17" fmla="*/ 1023410 h 2352525"/>
              <a:gd name="T18" fmla="*/ 436549 w 2765232"/>
              <a:gd name="T19" fmla="*/ 1008501 h 2352525"/>
              <a:gd name="T20" fmla="*/ 434835 w 2765232"/>
              <a:gd name="T21" fmla="*/ 986828 h 2352525"/>
              <a:gd name="T22" fmla="*/ 432251 w 2765232"/>
              <a:gd name="T23" fmla="*/ 954353 h 2352525"/>
              <a:gd name="T24" fmla="*/ 401972 w 2765232"/>
              <a:gd name="T25" fmla="*/ 573058 h 2352525"/>
              <a:gd name="T26" fmla="*/ 239036 w 2765232"/>
              <a:gd name="T27" fmla="*/ 519852 h 2352525"/>
              <a:gd name="T28" fmla="*/ 393088 w 2765232"/>
              <a:gd name="T29" fmla="*/ 461141 h 2352525"/>
              <a:gd name="T30" fmla="*/ 391218 w 2765232"/>
              <a:gd name="T31" fmla="*/ 437647 h 2352525"/>
              <a:gd name="T32" fmla="*/ 387410 w 2765232"/>
              <a:gd name="T33" fmla="*/ 389653 h 2352525"/>
              <a:gd name="T34" fmla="*/ 388302 w 2765232"/>
              <a:gd name="T35" fmla="*/ 383417 h 2352525"/>
              <a:gd name="T36" fmla="*/ 860227 w 2765232"/>
              <a:gd name="T37" fmla="*/ 94509 h 2352525"/>
              <a:gd name="T38" fmla="*/ 1632303 w 2765232"/>
              <a:gd name="T39" fmla="*/ 3278 h 2352525"/>
              <a:gd name="T40" fmla="*/ 1438601 w 2765232"/>
              <a:gd name="T41" fmla="*/ 0 h 2352525"/>
              <a:gd name="T42" fmla="*/ 472818 w 2765232"/>
              <a:gd name="T43" fmla="*/ 94509 h 2352525"/>
              <a:gd name="T44" fmla="*/ 891 w 2765232"/>
              <a:gd name="T45" fmla="*/ 383417 h 2352525"/>
              <a:gd name="T46" fmla="*/ 0 w 2765232"/>
              <a:gd name="T47" fmla="*/ 389653 h 2352525"/>
              <a:gd name="T48" fmla="*/ 3810 w 2765232"/>
              <a:gd name="T49" fmla="*/ 437647 h 2352525"/>
              <a:gd name="T50" fmla="*/ 44844 w 2765232"/>
              <a:gd name="T51" fmla="*/ 954353 h 2352525"/>
              <a:gd name="T52" fmla="*/ 47424 w 2765232"/>
              <a:gd name="T53" fmla="*/ 986828 h 2352525"/>
              <a:gd name="T54" fmla="*/ 49138 w 2765232"/>
              <a:gd name="T55" fmla="*/ 1008501 h 2352525"/>
              <a:gd name="T56" fmla="*/ 54415 w 2765232"/>
              <a:gd name="T57" fmla="*/ 1023410 h 2352525"/>
              <a:gd name="T58" fmla="*/ 56577 w 2765232"/>
              <a:gd name="T59" fmla="*/ 1028318 h 2352525"/>
              <a:gd name="T60" fmla="*/ 58913 w 2765232"/>
              <a:gd name="T61" fmla="*/ 1033265 h 2352525"/>
              <a:gd name="T62" fmla="*/ 65592 w 2765232"/>
              <a:gd name="T63" fmla="*/ 1045433 h 2352525"/>
              <a:gd name="T64" fmla="*/ 67062 w 2765232"/>
              <a:gd name="T65" fmla="*/ 1047887 h 2352525"/>
              <a:gd name="T66" fmla="*/ 70158 w 2765232"/>
              <a:gd name="T67" fmla="*/ 1052723 h 2352525"/>
              <a:gd name="T68" fmla="*/ 73431 w 2765232"/>
              <a:gd name="T69" fmla="*/ 1057539 h 2352525"/>
              <a:gd name="T70" fmla="*/ 90441 w 2765232"/>
              <a:gd name="T71" fmla="*/ 1078956 h 2352525"/>
              <a:gd name="T72" fmla="*/ 103823 w 2765232"/>
              <a:gd name="T73" fmla="*/ 1093001 h 2352525"/>
              <a:gd name="T74" fmla="*/ 622996 w 2765232"/>
              <a:gd name="T75" fmla="*/ 1310131 h 2352525"/>
              <a:gd name="T76" fmla="*/ 1369630 w 2765232"/>
              <a:gd name="T77" fmla="*/ 1388192 h 2352525"/>
              <a:gd name="T78" fmla="*/ 1386523 w 2765232"/>
              <a:gd name="T79" fmla="*/ 1388387 h 2352525"/>
              <a:gd name="T80" fmla="*/ 1437491 w 2765232"/>
              <a:gd name="T81" fmla="*/ 1388684 h 2352525"/>
              <a:gd name="T82" fmla="*/ 1631041 w 2765232"/>
              <a:gd name="T83" fmla="*/ 1384691 h 2352525"/>
              <a:gd name="T84" fmla="*/ 1010401 w 2765232"/>
              <a:gd name="T85" fmla="*/ 1310131 h 2352525"/>
              <a:gd name="T86" fmla="*/ 491230 w 2765232"/>
              <a:gd name="T87" fmla="*/ 1093001 h 235252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765232" h="2352525">
                <a:moveTo>
                  <a:pt x="832178" y="1851619"/>
                </a:moveTo>
                <a:cubicBezTo>
                  <a:pt x="824182" y="1843726"/>
                  <a:pt x="816636" y="1835790"/>
                  <a:pt x="809509" y="1827826"/>
                </a:cubicBezTo>
                <a:cubicBezTo>
                  <a:pt x="798873" y="1815858"/>
                  <a:pt x="789255" y="1803736"/>
                  <a:pt x="780692" y="1791544"/>
                </a:cubicBezTo>
                <a:cubicBezTo>
                  <a:pt x="778810" y="1788827"/>
                  <a:pt x="776961" y="1786097"/>
                  <a:pt x="775149" y="1783385"/>
                </a:cubicBezTo>
                <a:cubicBezTo>
                  <a:pt x="773342" y="1780622"/>
                  <a:pt x="771604" y="1777905"/>
                  <a:pt x="769908" y="1775193"/>
                </a:cubicBezTo>
                <a:cubicBezTo>
                  <a:pt x="769076" y="1773835"/>
                  <a:pt x="768245" y="1772430"/>
                  <a:pt x="767418" y="1771035"/>
                </a:cubicBezTo>
                <a:cubicBezTo>
                  <a:pt x="763306" y="1764201"/>
                  <a:pt x="759533" y="1757294"/>
                  <a:pt x="756104" y="1750423"/>
                </a:cubicBezTo>
                <a:cubicBezTo>
                  <a:pt x="754705" y="1747590"/>
                  <a:pt x="753386" y="1744827"/>
                  <a:pt x="752140" y="1742041"/>
                </a:cubicBezTo>
                <a:cubicBezTo>
                  <a:pt x="750858" y="1739278"/>
                  <a:pt x="749650" y="1736487"/>
                  <a:pt x="748484" y="1733728"/>
                </a:cubicBezTo>
                <a:cubicBezTo>
                  <a:pt x="745013" y="1725309"/>
                  <a:pt x="742035" y="1716922"/>
                  <a:pt x="739544" y="1708470"/>
                </a:cubicBezTo>
                <a:lnTo>
                  <a:pt x="736640" y="1671755"/>
                </a:lnTo>
                <a:lnTo>
                  <a:pt x="732263" y="1616740"/>
                </a:lnTo>
                <a:lnTo>
                  <a:pt x="680968" y="970800"/>
                </a:lnTo>
                <a:cubicBezTo>
                  <a:pt x="577206" y="942858"/>
                  <a:pt x="484980" y="912762"/>
                  <a:pt x="404943" y="880666"/>
                </a:cubicBezTo>
                <a:cubicBezTo>
                  <a:pt x="475892" y="845848"/>
                  <a:pt x="563926" y="812356"/>
                  <a:pt x="665918" y="781204"/>
                </a:cubicBezTo>
                <a:lnTo>
                  <a:pt x="662750" y="741405"/>
                </a:lnTo>
                <a:lnTo>
                  <a:pt x="656300" y="660099"/>
                </a:lnTo>
                <a:cubicBezTo>
                  <a:pt x="656714" y="656555"/>
                  <a:pt x="657202" y="653038"/>
                  <a:pt x="657810" y="649535"/>
                </a:cubicBezTo>
                <a:cubicBezTo>
                  <a:pt x="690168" y="455618"/>
                  <a:pt x="992105" y="282191"/>
                  <a:pt x="1457283" y="160105"/>
                </a:cubicBezTo>
                <a:cubicBezTo>
                  <a:pt x="1813462" y="78199"/>
                  <a:pt x="2265356" y="22649"/>
                  <a:pt x="2765233" y="5554"/>
                </a:cubicBezTo>
                <a:cubicBezTo>
                  <a:pt x="2657926" y="1884"/>
                  <a:pt x="2548351" y="0"/>
                  <a:pt x="2437090" y="0"/>
                </a:cubicBezTo>
                <a:cubicBezTo>
                  <a:pt x="1807506" y="0"/>
                  <a:pt x="1233650" y="60611"/>
                  <a:pt x="800987" y="160105"/>
                </a:cubicBezTo>
                <a:cubicBezTo>
                  <a:pt x="335805" y="282191"/>
                  <a:pt x="33872" y="455618"/>
                  <a:pt x="1510" y="649535"/>
                </a:cubicBezTo>
                <a:cubicBezTo>
                  <a:pt x="906" y="653038"/>
                  <a:pt x="418" y="656555"/>
                  <a:pt x="0" y="660099"/>
                </a:cubicBezTo>
                <a:lnTo>
                  <a:pt x="6454" y="741405"/>
                </a:lnTo>
                <a:lnTo>
                  <a:pt x="75968" y="1616740"/>
                </a:lnTo>
                <a:lnTo>
                  <a:pt x="80340" y="1671755"/>
                </a:lnTo>
                <a:lnTo>
                  <a:pt x="83244" y="1708470"/>
                </a:lnTo>
                <a:cubicBezTo>
                  <a:pt x="85734" y="1716922"/>
                  <a:pt x="88713" y="1725309"/>
                  <a:pt x="92183" y="1733728"/>
                </a:cubicBezTo>
                <a:cubicBezTo>
                  <a:pt x="93354" y="1736487"/>
                  <a:pt x="94562" y="1739278"/>
                  <a:pt x="95845" y="1742041"/>
                </a:cubicBezTo>
                <a:cubicBezTo>
                  <a:pt x="97090" y="1744827"/>
                  <a:pt x="98410" y="1747590"/>
                  <a:pt x="99803" y="1750423"/>
                </a:cubicBezTo>
                <a:cubicBezTo>
                  <a:pt x="103237" y="1757294"/>
                  <a:pt x="107010" y="1764201"/>
                  <a:pt x="111117" y="1771035"/>
                </a:cubicBezTo>
                <a:cubicBezTo>
                  <a:pt x="111949" y="1772430"/>
                  <a:pt x="112781" y="1773835"/>
                  <a:pt x="113608" y="1775193"/>
                </a:cubicBezTo>
                <a:cubicBezTo>
                  <a:pt x="115308" y="1777905"/>
                  <a:pt x="117041" y="1780622"/>
                  <a:pt x="118853" y="1783385"/>
                </a:cubicBezTo>
                <a:cubicBezTo>
                  <a:pt x="120661" y="1786097"/>
                  <a:pt x="122510" y="1788827"/>
                  <a:pt x="124397" y="1791544"/>
                </a:cubicBezTo>
                <a:cubicBezTo>
                  <a:pt x="132960" y="1803736"/>
                  <a:pt x="142578" y="1815858"/>
                  <a:pt x="153213" y="1827826"/>
                </a:cubicBezTo>
                <a:cubicBezTo>
                  <a:pt x="160341" y="1835790"/>
                  <a:pt x="167886" y="1843726"/>
                  <a:pt x="175883" y="1851619"/>
                </a:cubicBezTo>
                <a:cubicBezTo>
                  <a:pt x="327925" y="2001342"/>
                  <a:pt x="641325" y="2130034"/>
                  <a:pt x="1055398" y="2219452"/>
                </a:cubicBezTo>
                <a:cubicBezTo>
                  <a:pt x="1414439" y="2297009"/>
                  <a:pt x="1849239" y="2345046"/>
                  <a:pt x="2320248" y="2351693"/>
                </a:cubicBezTo>
                <a:cubicBezTo>
                  <a:pt x="2329787" y="2351847"/>
                  <a:pt x="2339326" y="2351954"/>
                  <a:pt x="2348865" y="2352023"/>
                </a:cubicBezTo>
                <a:cubicBezTo>
                  <a:pt x="2377533" y="2352335"/>
                  <a:pt x="2406317" y="2352526"/>
                  <a:pt x="2435208" y="2352526"/>
                </a:cubicBezTo>
                <a:cubicBezTo>
                  <a:pt x="2546465" y="2352526"/>
                  <a:pt x="2655923" y="2350214"/>
                  <a:pt x="2763096" y="2345762"/>
                </a:cubicBezTo>
                <a:cubicBezTo>
                  <a:pt x="2374290" y="2329672"/>
                  <a:pt x="2015815" y="2285161"/>
                  <a:pt x="1711689" y="2219452"/>
                </a:cubicBezTo>
                <a:cubicBezTo>
                  <a:pt x="1297621" y="2130034"/>
                  <a:pt x="984221" y="2001342"/>
                  <a:pt x="832178" y="1851619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6F8257DE-4F19-77AD-F483-4514C3C6313D}"/>
              </a:ext>
            </a:extLst>
          </p:cNvPr>
          <p:cNvSpPr>
            <a:spLocks/>
          </p:cNvSpPr>
          <p:nvPr/>
        </p:nvSpPr>
        <p:spPr bwMode="auto">
          <a:xfrm>
            <a:off x="5053818" y="3649901"/>
            <a:ext cx="1464615" cy="3018558"/>
          </a:xfrm>
          <a:custGeom>
            <a:avLst/>
            <a:gdLst>
              <a:gd name="T0" fmla="*/ 1632672 w 2767384"/>
              <a:gd name="T1" fmla="*/ 383415 h 2352521"/>
              <a:gd name="T2" fmla="*/ 1160748 w 2767384"/>
              <a:gd name="T3" fmla="*/ 94509 h 2352521"/>
              <a:gd name="T4" fmla="*/ 194977 w 2767384"/>
              <a:gd name="T5" fmla="*/ 0 h 2352521"/>
              <a:gd name="T6" fmla="*/ 1273 w 2767384"/>
              <a:gd name="T7" fmla="*/ 3276 h 2352521"/>
              <a:gd name="T8" fmla="*/ 773346 w 2767384"/>
              <a:gd name="T9" fmla="*/ 94509 h 2352521"/>
              <a:gd name="T10" fmla="*/ 1245270 w 2767384"/>
              <a:gd name="T11" fmla="*/ 383415 h 2352521"/>
              <a:gd name="T12" fmla="*/ 1246170 w 2767384"/>
              <a:gd name="T13" fmla="*/ 389653 h 2352521"/>
              <a:gd name="T14" fmla="*/ 1242355 w 2767384"/>
              <a:gd name="T15" fmla="*/ 437645 h 2352521"/>
              <a:gd name="T16" fmla="*/ 1241685 w 2767384"/>
              <a:gd name="T17" fmla="*/ 446093 h 2352521"/>
              <a:gd name="T18" fmla="*/ 1422682 w 2767384"/>
              <a:gd name="T19" fmla="*/ 508081 h 2352521"/>
              <a:gd name="T20" fmla="*/ 1231603 w 2767384"/>
              <a:gd name="T21" fmla="*/ 573058 h 2352521"/>
              <a:gd name="T22" fmla="*/ 1200191 w 2767384"/>
              <a:gd name="T23" fmla="*/ 968549 h 2352521"/>
              <a:gd name="T24" fmla="*/ 1199097 w 2767384"/>
              <a:gd name="T25" fmla="*/ 982391 h 2352521"/>
              <a:gd name="T26" fmla="*/ 1198161 w 2767384"/>
              <a:gd name="T27" fmla="*/ 994300 h 2352521"/>
              <a:gd name="T28" fmla="*/ 1195759 w 2767384"/>
              <a:gd name="T29" fmla="*/ 1005083 h 2352521"/>
              <a:gd name="T30" fmla="*/ 622151 w 2767384"/>
              <a:gd name="T31" fmla="*/ 1309769 h 2352521"/>
              <a:gd name="T32" fmla="*/ 0 w 2767384"/>
              <a:gd name="T33" fmla="*/ 1384689 h 2352521"/>
              <a:gd name="T34" fmla="*/ 125997 w 2767384"/>
              <a:gd name="T35" fmla="*/ 1388190 h 2352521"/>
              <a:gd name="T36" fmla="*/ 142893 w 2767384"/>
              <a:gd name="T37" fmla="*/ 1388385 h 2352521"/>
              <a:gd name="T38" fmla="*/ 193860 w 2767384"/>
              <a:gd name="T39" fmla="*/ 1388681 h 2352521"/>
              <a:gd name="T40" fmla="*/ 1009553 w 2767384"/>
              <a:gd name="T41" fmla="*/ 1309769 h 2352521"/>
              <a:gd name="T42" fmla="*/ 1583164 w 2767384"/>
              <a:gd name="T43" fmla="*/ 1005083 h 2352521"/>
              <a:gd name="T44" fmla="*/ 1585564 w 2767384"/>
              <a:gd name="T45" fmla="*/ 994300 h 2352521"/>
              <a:gd name="T46" fmla="*/ 1586499 w 2767384"/>
              <a:gd name="T47" fmla="*/ 982391 h 2352521"/>
              <a:gd name="T48" fmla="*/ 1587593 w 2767384"/>
              <a:gd name="T49" fmla="*/ 968549 h 2352521"/>
              <a:gd name="T50" fmla="*/ 1629757 w 2767384"/>
              <a:gd name="T51" fmla="*/ 437645 h 2352521"/>
              <a:gd name="T52" fmla="*/ 1633572 w 2767384"/>
              <a:gd name="T53" fmla="*/ 389653 h 2352521"/>
              <a:gd name="T54" fmla="*/ 1632672 w 2767384"/>
              <a:gd name="T55" fmla="*/ 383415 h 235252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67384" h="2352521">
                <a:moveTo>
                  <a:pt x="2765860" y="649531"/>
                </a:moveTo>
                <a:cubicBezTo>
                  <a:pt x="2733494" y="455623"/>
                  <a:pt x="2431570" y="282191"/>
                  <a:pt x="1966388" y="160105"/>
                </a:cubicBezTo>
                <a:cubicBezTo>
                  <a:pt x="1533748" y="60606"/>
                  <a:pt x="959897" y="0"/>
                  <a:pt x="330304" y="0"/>
                </a:cubicBezTo>
                <a:cubicBezTo>
                  <a:pt x="219029" y="0"/>
                  <a:pt x="109459" y="1889"/>
                  <a:pt x="2156" y="5549"/>
                </a:cubicBezTo>
                <a:cubicBezTo>
                  <a:pt x="502028" y="22653"/>
                  <a:pt x="953913" y="78203"/>
                  <a:pt x="1310101" y="160105"/>
                </a:cubicBezTo>
                <a:cubicBezTo>
                  <a:pt x="1775284" y="282191"/>
                  <a:pt x="2077207" y="455623"/>
                  <a:pt x="2109574" y="649531"/>
                </a:cubicBezTo>
                <a:cubicBezTo>
                  <a:pt x="2110169" y="653038"/>
                  <a:pt x="2110680" y="656550"/>
                  <a:pt x="2111098" y="660099"/>
                </a:cubicBezTo>
                <a:lnTo>
                  <a:pt x="2104635" y="741400"/>
                </a:lnTo>
                <a:lnTo>
                  <a:pt x="2103501" y="755713"/>
                </a:lnTo>
                <a:cubicBezTo>
                  <a:pt x="2222517" y="788038"/>
                  <a:pt x="2326042" y="823492"/>
                  <a:pt x="2410122" y="860724"/>
                </a:cubicBezTo>
                <a:cubicBezTo>
                  <a:pt x="2319728" y="900300"/>
                  <a:pt x="2211450" y="937118"/>
                  <a:pt x="2086421" y="970800"/>
                </a:cubicBezTo>
                <a:lnTo>
                  <a:pt x="2033207" y="1640789"/>
                </a:lnTo>
                <a:lnTo>
                  <a:pt x="2031353" y="1664238"/>
                </a:lnTo>
                <a:lnTo>
                  <a:pt x="2029768" y="1684412"/>
                </a:lnTo>
                <a:cubicBezTo>
                  <a:pt x="2028662" y="1690533"/>
                  <a:pt x="2027315" y="1696604"/>
                  <a:pt x="2025698" y="1702679"/>
                </a:cubicBezTo>
                <a:cubicBezTo>
                  <a:pt x="1969017" y="1915012"/>
                  <a:pt x="1598862" y="2100877"/>
                  <a:pt x="1053967" y="2218838"/>
                </a:cubicBezTo>
                <a:cubicBezTo>
                  <a:pt x="749232" y="2284812"/>
                  <a:pt x="389814" y="2329514"/>
                  <a:pt x="0" y="2345758"/>
                </a:cubicBezTo>
                <a:cubicBezTo>
                  <a:pt x="70192" y="2348698"/>
                  <a:pt x="141407" y="2350661"/>
                  <a:pt x="213448" y="2351689"/>
                </a:cubicBezTo>
                <a:cubicBezTo>
                  <a:pt x="222992" y="2351842"/>
                  <a:pt x="232531" y="2351949"/>
                  <a:pt x="242070" y="2352019"/>
                </a:cubicBezTo>
                <a:cubicBezTo>
                  <a:pt x="270747" y="2352330"/>
                  <a:pt x="299522" y="2352521"/>
                  <a:pt x="328413" y="2352521"/>
                </a:cubicBezTo>
                <a:cubicBezTo>
                  <a:pt x="844403" y="2352521"/>
                  <a:pt x="1321763" y="2302935"/>
                  <a:pt x="1710253" y="2218838"/>
                </a:cubicBezTo>
                <a:cubicBezTo>
                  <a:pt x="2255153" y="2100877"/>
                  <a:pt x="2625304" y="1915012"/>
                  <a:pt x="2681989" y="1702679"/>
                </a:cubicBezTo>
                <a:cubicBezTo>
                  <a:pt x="2683602" y="1696604"/>
                  <a:pt x="2684977" y="1690533"/>
                  <a:pt x="2686055" y="1684412"/>
                </a:cubicBezTo>
                <a:lnTo>
                  <a:pt x="2687639" y="1664238"/>
                </a:lnTo>
                <a:lnTo>
                  <a:pt x="2689493" y="1640789"/>
                </a:lnTo>
                <a:lnTo>
                  <a:pt x="2760921" y="741400"/>
                </a:lnTo>
                <a:lnTo>
                  <a:pt x="2767384" y="660099"/>
                </a:lnTo>
                <a:cubicBezTo>
                  <a:pt x="2766966" y="656550"/>
                  <a:pt x="2766488" y="653038"/>
                  <a:pt x="2765860" y="649531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1406D57B-D344-061B-1766-75789BEEB742}"/>
              </a:ext>
            </a:extLst>
          </p:cNvPr>
          <p:cNvSpPr>
            <a:spLocks/>
          </p:cNvSpPr>
          <p:nvPr/>
        </p:nvSpPr>
        <p:spPr bwMode="auto">
          <a:xfrm>
            <a:off x="3964033" y="5857401"/>
            <a:ext cx="2494893" cy="906713"/>
          </a:xfrm>
          <a:custGeom>
            <a:avLst/>
            <a:gdLst>
              <a:gd name="T0" fmla="*/ 2782700 w 4714085"/>
              <a:gd name="T1" fmla="*/ 0 h 684501"/>
              <a:gd name="T2" fmla="*/ 2781762 w 4714085"/>
              <a:gd name="T3" fmla="*/ 11906 h 684501"/>
              <a:gd name="T4" fmla="*/ 2779365 w 4714085"/>
              <a:gd name="T5" fmla="*/ 22689 h 684501"/>
              <a:gd name="T6" fmla="*/ 2205760 w 4714085"/>
              <a:gd name="T7" fmla="*/ 327375 h 684501"/>
              <a:gd name="T8" fmla="*/ 1390039 w 4714085"/>
              <a:gd name="T9" fmla="*/ 404058 h 684501"/>
              <a:gd name="T10" fmla="*/ 1338427 w 4714085"/>
              <a:gd name="T11" fmla="*/ 403764 h 684501"/>
              <a:gd name="T12" fmla="*/ 1321309 w 4714085"/>
              <a:gd name="T13" fmla="*/ 403566 h 684501"/>
              <a:gd name="T14" fmla="*/ 1053681 w 4714085"/>
              <a:gd name="T15" fmla="*/ 392171 h 684501"/>
              <a:gd name="T16" fmla="*/ 973372 w 4714085"/>
              <a:gd name="T17" fmla="*/ 385619 h 684501"/>
              <a:gd name="T18" fmla="*/ 923457 w 4714085"/>
              <a:gd name="T19" fmla="*/ 380783 h 684501"/>
              <a:gd name="T20" fmla="*/ 843883 w 4714085"/>
              <a:gd name="T21" fmla="*/ 371736 h 684501"/>
              <a:gd name="T22" fmla="*/ 808617 w 4714085"/>
              <a:gd name="T23" fmla="*/ 367211 h 684501"/>
              <a:gd name="T24" fmla="*/ 575569 w 4714085"/>
              <a:gd name="T25" fmla="*/ 327734 h 684501"/>
              <a:gd name="T26" fmla="*/ 532865 w 4714085"/>
              <a:gd name="T27" fmla="*/ 318124 h 684501"/>
              <a:gd name="T28" fmla="*/ 56399 w 4714085"/>
              <a:gd name="T29" fmla="*/ 110605 h 684501"/>
              <a:gd name="T30" fmla="*/ 43017 w 4714085"/>
              <a:gd name="T31" fmla="*/ 96560 h 684501"/>
              <a:gd name="T32" fmla="*/ 26007 w 4714085"/>
              <a:gd name="T33" fmla="*/ 75143 h 684501"/>
              <a:gd name="T34" fmla="*/ 22735 w 4714085"/>
              <a:gd name="T35" fmla="*/ 70326 h 684501"/>
              <a:gd name="T36" fmla="*/ 19638 w 4714085"/>
              <a:gd name="T37" fmla="*/ 65491 h 684501"/>
              <a:gd name="T38" fmla="*/ 18168 w 4714085"/>
              <a:gd name="T39" fmla="*/ 63036 h 684501"/>
              <a:gd name="T40" fmla="*/ 11489 w 4714085"/>
              <a:gd name="T41" fmla="*/ 50869 h 684501"/>
              <a:gd name="T42" fmla="*/ 9153 w 4714085"/>
              <a:gd name="T43" fmla="*/ 45921 h 684501"/>
              <a:gd name="T44" fmla="*/ 6991 w 4714085"/>
              <a:gd name="T45" fmla="*/ 41014 h 684501"/>
              <a:gd name="T46" fmla="*/ 1714 w 4714085"/>
              <a:gd name="T47" fmla="*/ 26105 h 684501"/>
              <a:gd name="T48" fmla="*/ 0 w 4714085"/>
              <a:gd name="T49" fmla="*/ 4434 h 684501"/>
              <a:gd name="T50" fmla="*/ 378 w 4714085"/>
              <a:gd name="T51" fmla="*/ 5082 h 684501"/>
              <a:gd name="T52" fmla="*/ 1871 w 4714085"/>
              <a:gd name="T53" fmla="*/ 7535 h 684501"/>
              <a:gd name="T54" fmla="*/ 5011 w 4714085"/>
              <a:gd name="T55" fmla="*/ 12370 h 684501"/>
              <a:gd name="T56" fmla="*/ 8327 w 4714085"/>
              <a:gd name="T57" fmla="*/ 17183 h 684501"/>
              <a:gd name="T58" fmla="*/ 25559 w 4714085"/>
              <a:gd name="T59" fmla="*/ 38609 h 684501"/>
              <a:gd name="T60" fmla="*/ 39098 w 4714085"/>
              <a:gd name="T61" fmla="*/ 52648 h 684501"/>
              <a:gd name="T62" fmla="*/ 548249 w 4714085"/>
              <a:gd name="T63" fmla="*/ 266170 h 684501"/>
              <a:gd name="T64" fmla="*/ 824492 w 4714085"/>
              <a:gd name="T65" fmla="*/ 313555 h 684501"/>
              <a:gd name="T66" fmla="*/ 859802 w 4714085"/>
              <a:gd name="T67" fmla="*/ 317948 h 684501"/>
              <a:gd name="T68" fmla="*/ 939467 w 4714085"/>
              <a:gd name="T69" fmla="*/ 326685 h 684501"/>
              <a:gd name="T70" fmla="*/ 989430 w 4714085"/>
              <a:gd name="T71" fmla="*/ 331326 h 684501"/>
              <a:gd name="T72" fmla="*/ 1069825 w 4714085"/>
              <a:gd name="T73" fmla="*/ 337589 h 684501"/>
              <a:gd name="T74" fmla="*/ 1321309 w 4714085"/>
              <a:gd name="T75" fmla="*/ 347836 h 684501"/>
              <a:gd name="T76" fmla="*/ 1338427 w 4714085"/>
              <a:gd name="T77" fmla="*/ 348042 h 684501"/>
              <a:gd name="T78" fmla="*/ 1390039 w 4714085"/>
              <a:gd name="T79" fmla="*/ 348331 h 684501"/>
              <a:gd name="T80" fmla="*/ 2782700 w 4714085"/>
              <a:gd name="T81" fmla="*/ 0 h 6845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714085" h="684501">
                <a:moveTo>
                  <a:pt x="4714085" y="0"/>
                </a:moveTo>
                <a:lnTo>
                  <a:pt x="4712496" y="20169"/>
                </a:lnTo>
                <a:cubicBezTo>
                  <a:pt x="4711409" y="26291"/>
                  <a:pt x="4710057" y="32366"/>
                  <a:pt x="4708435" y="38436"/>
                </a:cubicBezTo>
                <a:cubicBezTo>
                  <a:pt x="4651741" y="250774"/>
                  <a:pt x="4281609" y="436635"/>
                  <a:pt x="3736709" y="554596"/>
                </a:cubicBezTo>
                <a:cubicBezTo>
                  <a:pt x="3346425" y="636427"/>
                  <a:pt x="2869636" y="684502"/>
                  <a:pt x="2354822" y="684502"/>
                </a:cubicBezTo>
                <a:cubicBezTo>
                  <a:pt x="2325550" y="684502"/>
                  <a:pt x="2296431" y="684311"/>
                  <a:pt x="2267387" y="684004"/>
                </a:cubicBezTo>
                <a:cubicBezTo>
                  <a:pt x="2257690" y="683929"/>
                  <a:pt x="2248044" y="683813"/>
                  <a:pt x="2238389" y="683669"/>
                </a:cubicBezTo>
                <a:cubicBezTo>
                  <a:pt x="2082913" y="681478"/>
                  <a:pt x="1931326" y="674905"/>
                  <a:pt x="1785008" y="664365"/>
                </a:cubicBezTo>
                <a:cubicBezTo>
                  <a:pt x="1739112" y="661043"/>
                  <a:pt x="1693731" y="657350"/>
                  <a:pt x="1648959" y="653266"/>
                </a:cubicBezTo>
                <a:cubicBezTo>
                  <a:pt x="1620519" y="650694"/>
                  <a:pt x="1592352" y="647944"/>
                  <a:pt x="1564400" y="645074"/>
                </a:cubicBezTo>
                <a:cubicBezTo>
                  <a:pt x="1518796" y="640358"/>
                  <a:pt x="1473871" y="635264"/>
                  <a:pt x="1429596" y="629747"/>
                </a:cubicBezTo>
                <a:cubicBezTo>
                  <a:pt x="1409533" y="627282"/>
                  <a:pt x="1389609" y="624724"/>
                  <a:pt x="1369853" y="622081"/>
                </a:cubicBezTo>
                <a:cubicBezTo>
                  <a:pt x="1230625" y="603466"/>
                  <a:pt x="1098539" y="581031"/>
                  <a:pt x="975053" y="555205"/>
                </a:cubicBezTo>
                <a:cubicBezTo>
                  <a:pt x="950572" y="549916"/>
                  <a:pt x="926476" y="544474"/>
                  <a:pt x="902710" y="538924"/>
                </a:cubicBezTo>
                <a:cubicBezTo>
                  <a:pt x="524512" y="450497"/>
                  <a:pt x="238608" y="328256"/>
                  <a:pt x="95543" y="187372"/>
                </a:cubicBezTo>
                <a:cubicBezTo>
                  <a:pt x="87546" y="179479"/>
                  <a:pt x="80001" y="171543"/>
                  <a:pt x="72873" y="163579"/>
                </a:cubicBezTo>
                <a:cubicBezTo>
                  <a:pt x="62238" y="151611"/>
                  <a:pt x="52620" y="139488"/>
                  <a:pt x="44057" y="127297"/>
                </a:cubicBezTo>
                <a:cubicBezTo>
                  <a:pt x="42170" y="124580"/>
                  <a:pt x="40321" y="121854"/>
                  <a:pt x="38514" y="119138"/>
                </a:cubicBezTo>
                <a:cubicBezTo>
                  <a:pt x="36701" y="116375"/>
                  <a:pt x="34968" y="113663"/>
                  <a:pt x="33268" y="110946"/>
                </a:cubicBezTo>
                <a:cubicBezTo>
                  <a:pt x="32441" y="109588"/>
                  <a:pt x="31609" y="108183"/>
                  <a:pt x="30777" y="106788"/>
                </a:cubicBezTo>
                <a:cubicBezTo>
                  <a:pt x="26670" y="99954"/>
                  <a:pt x="22897" y="93047"/>
                  <a:pt x="19464" y="86176"/>
                </a:cubicBezTo>
                <a:cubicBezTo>
                  <a:pt x="18070" y="83343"/>
                  <a:pt x="16750" y="80580"/>
                  <a:pt x="15505" y="77794"/>
                </a:cubicBezTo>
                <a:cubicBezTo>
                  <a:pt x="14222" y="75031"/>
                  <a:pt x="13014" y="72245"/>
                  <a:pt x="11844" y="69481"/>
                </a:cubicBezTo>
                <a:cubicBezTo>
                  <a:pt x="8373" y="61062"/>
                  <a:pt x="5394" y="52680"/>
                  <a:pt x="2904" y="44223"/>
                </a:cubicBezTo>
                <a:lnTo>
                  <a:pt x="0" y="7512"/>
                </a:lnTo>
                <a:cubicBezTo>
                  <a:pt x="191" y="7894"/>
                  <a:pt x="418" y="8238"/>
                  <a:pt x="641" y="8610"/>
                </a:cubicBezTo>
                <a:cubicBezTo>
                  <a:pt x="1473" y="10015"/>
                  <a:pt x="2337" y="11406"/>
                  <a:pt x="3169" y="12764"/>
                </a:cubicBezTo>
                <a:cubicBezTo>
                  <a:pt x="4907" y="15490"/>
                  <a:pt x="6640" y="18206"/>
                  <a:pt x="8489" y="20956"/>
                </a:cubicBezTo>
                <a:cubicBezTo>
                  <a:pt x="10296" y="23681"/>
                  <a:pt x="12187" y="26398"/>
                  <a:pt x="14106" y="29110"/>
                </a:cubicBezTo>
                <a:cubicBezTo>
                  <a:pt x="22781" y="41320"/>
                  <a:pt x="32515" y="53429"/>
                  <a:pt x="43299" y="65407"/>
                </a:cubicBezTo>
                <a:cubicBezTo>
                  <a:pt x="50506" y="73375"/>
                  <a:pt x="58163" y="81306"/>
                  <a:pt x="66234" y="89190"/>
                </a:cubicBezTo>
                <a:cubicBezTo>
                  <a:pt x="216770" y="235517"/>
                  <a:pt x="523415" y="361757"/>
                  <a:pt x="928771" y="450911"/>
                </a:cubicBezTo>
                <a:cubicBezTo>
                  <a:pt x="1073119" y="482625"/>
                  <a:pt x="1229994" y="509665"/>
                  <a:pt x="1396746" y="531184"/>
                </a:cubicBezTo>
                <a:cubicBezTo>
                  <a:pt x="1416535" y="533756"/>
                  <a:pt x="1436496" y="536245"/>
                  <a:pt x="1456563" y="538626"/>
                </a:cubicBezTo>
                <a:cubicBezTo>
                  <a:pt x="1500917" y="543953"/>
                  <a:pt x="1545917" y="548893"/>
                  <a:pt x="1591521" y="553428"/>
                </a:cubicBezTo>
                <a:cubicBezTo>
                  <a:pt x="1619510" y="556228"/>
                  <a:pt x="1647723" y="558824"/>
                  <a:pt x="1676163" y="561289"/>
                </a:cubicBezTo>
                <a:cubicBezTo>
                  <a:pt x="1721005" y="565206"/>
                  <a:pt x="1766418" y="568755"/>
                  <a:pt x="1812357" y="571900"/>
                </a:cubicBezTo>
                <a:cubicBezTo>
                  <a:pt x="1950181" y="581328"/>
                  <a:pt x="2092573" y="587227"/>
                  <a:pt x="2238389" y="589259"/>
                </a:cubicBezTo>
                <a:cubicBezTo>
                  <a:pt x="2248044" y="589418"/>
                  <a:pt x="2257690" y="589525"/>
                  <a:pt x="2267387" y="589608"/>
                </a:cubicBezTo>
                <a:cubicBezTo>
                  <a:pt x="2296431" y="589906"/>
                  <a:pt x="2325550" y="590097"/>
                  <a:pt x="2354822" y="590097"/>
                </a:cubicBezTo>
                <a:cubicBezTo>
                  <a:pt x="3541051" y="590097"/>
                  <a:pt x="4525639" y="334797"/>
                  <a:pt x="4714085" y="0"/>
                </a:cubicBezTo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1" name="Freeform: Shape 345">
            <a:extLst>
              <a:ext uri="{FF2B5EF4-FFF2-40B4-BE49-F238E27FC236}">
                <a16:creationId xmlns:a16="http://schemas.microsoft.com/office/drawing/2014/main" id="{13D76E3D-36C5-30DF-64AA-9A24A3A87884}"/>
              </a:ext>
            </a:extLst>
          </p:cNvPr>
          <p:cNvSpPr>
            <a:spLocks/>
          </p:cNvSpPr>
          <p:nvPr/>
        </p:nvSpPr>
        <p:spPr bwMode="auto">
          <a:xfrm>
            <a:off x="4479712" y="5395440"/>
            <a:ext cx="1463224" cy="927208"/>
          </a:xfrm>
          <a:custGeom>
            <a:avLst/>
            <a:gdLst>
              <a:gd name="T0" fmla="*/ 816009 w 2764754"/>
              <a:gd name="T1" fmla="*/ 338814 h 573974"/>
              <a:gd name="T2" fmla="*/ 0 w 2764754"/>
              <a:gd name="T3" fmla="*/ 169407 h 573974"/>
              <a:gd name="T4" fmla="*/ 816009 w 2764754"/>
              <a:gd name="T5" fmla="*/ 0 h 573974"/>
              <a:gd name="T6" fmla="*/ 1632021 w 2764754"/>
              <a:gd name="T7" fmla="*/ 169407 h 573974"/>
              <a:gd name="T8" fmla="*/ 816009 w 2764754"/>
              <a:gd name="T9" fmla="*/ 338814 h 5739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64754" h="573974">
                <a:moveTo>
                  <a:pt x="1382375" y="573974"/>
                </a:moveTo>
                <a:cubicBezTo>
                  <a:pt x="618911" y="573974"/>
                  <a:pt x="0" y="445487"/>
                  <a:pt x="0" y="286987"/>
                </a:cubicBezTo>
                <a:cubicBezTo>
                  <a:pt x="0" y="128487"/>
                  <a:pt x="618911" y="0"/>
                  <a:pt x="1382375" y="0"/>
                </a:cubicBezTo>
                <a:cubicBezTo>
                  <a:pt x="2145843" y="0"/>
                  <a:pt x="2764755" y="128487"/>
                  <a:pt x="2764755" y="286987"/>
                </a:cubicBezTo>
                <a:cubicBezTo>
                  <a:pt x="2764755" y="445487"/>
                  <a:pt x="2145843" y="573974"/>
                  <a:pt x="1382375" y="573974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2" name="Freeform: Shape 346">
            <a:extLst>
              <a:ext uri="{FF2B5EF4-FFF2-40B4-BE49-F238E27FC236}">
                <a16:creationId xmlns:a16="http://schemas.microsoft.com/office/drawing/2014/main" id="{EAC26A12-4CB8-6286-EDAE-5A3502BE70A2}"/>
              </a:ext>
            </a:extLst>
          </p:cNvPr>
          <p:cNvSpPr>
            <a:spLocks/>
          </p:cNvSpPr>
          <p:nvPr/>
        </p:nvSpPr>
        <p:spPr bwMode="auto">
          <a:xfrm rot="21189585">
            <a:off x="4476632" y="6451857"/>
            <a:ext cx="261465" cy="276513"/>
          </a:xfrm>
          <a:custGeom>
            <a:avLst/>
            <a:gdLst>
              <a:gd name="T0" fmla="*/ 275752 w 494036"/>
              <a:gd name="T1" fmla="*/ 101042 h 171170"/>
              <a:gd name="T2" fmla="*/ 42704 w 494036"/>
              <a:gd name="T3" fmla="*/ 61564 h 171170"/>
              <a:gd name="T4" fmla="*/ 0 w 494036"/>
              <a:gd name="T5" fmla="*/ 51954 h 171170"/>
              <a:gd name="T6" fmla="*/ 15384 w 494036"/>
              <a:gd name="T7" fmla="*/ 0 h 171170"/>
              <a:gd name="T8" fmla="*/ 291627 w 494036"/>
              <a:gd name="T9" fmla="*/ 47385 h 171170"/>
              <a:gd name="T10" fmla="*/ 275752 w 494036"/>
              <a:gd name="T11" fmla="*/ 101042 h 1711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4036" h="171170">
                <a:moveTo>
                  <a:pt x="467143" y="171171"/>
                </a:moveTo>
                <a:cubicBezTo>
                  <a:pt x="327916" y="152555"/>
                  <a:pt x="195834" y="130120"/>
                  <a:pt x="72344" y="104294"/>
                </a:cubicBezTo>
                <a:cubicBezTo>
                  <a:pt x="47867" y="99005"/>
                  <a:pt x="23761" y="93563"/>
                  <a:pt x="0" y="88014"/>
                </a:cubicBezTo>
                <a:lnTo>
                  <a:pt x="26061" y="0"/>
                </a:lnTo>
                <a:cubicBezTo>
                  <a:pt x="170409" y="31715"/>
                  <a:pt x="327284" y="58755"/>
                  <a:pt x="494036" y="80273"/>
                </a:cubicBezTo>
                <a:lnTo>
                  <a:pt x="467143" y="171171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3" name="Freeform: Shape 347">
            <a:extLst>
              <a:ext uri="{FF2B5EF4-FFF2-40B4-BE49-F238E27FC236}">
                <a16:creationId xmlns:a16="http://schemas.microsoft.com/office/drawing/2014/main" id="{4B16BC8C-71C8-D135-A3E3-F9D3A70556E4}"/>
              </a:ext>
            </a:extLst>
          </p:cNvPr>
          <p:cNvSpPr>
            <a:spLocks/>
          </p:cNvSpPr>
          <p:nvPr/>
        </p:nvSpPr>
        <p:spPr bwMode="auto">
          <a:xfrm rot="21189585">
            <a:off x="4757417" y="6569050"/>
            <a:ext cx="85695" cy="171957"/>
          </a:xfrm>
          <a:custGeom>
            <a:avLst/>
            <a:gdLst>
              <a:gd name="T0" fmla="*/ 79572 w 161920"/>
              <a:gd name="T1" fmla="*/ 62836 h 106447"/>
              <a:gd name="T2" fmla="*/ 0 w 161920"/>
              <a:gd name="T3" fmla="*/ 53788 h 106447"/>
              <a:gd name="T4" fmla="*/ 15916 w 161920"/>
              <a:gd name="T5" fmla="*/ 0 h 106447"/>
              <a:gd name="T6" fmla="*/ 95581 w 161920"/>
              <a:gd name="T7" fmla="*/ 8737 h 106447"/>
              <a:gd name="T8" fmla="*/ 79572 w 161920"/>
              <a:gd name="T9" fmla="*/ 62836 h 106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920" h="106447">
                <a:moveTo>
                  <a:pt x="134800" y="106448"/>
                </a:moveTo>
                <a:cubicBezTo>
                  <a:pt x="89196" y="101731"/>
                  <a:pt x="44270" y="96638"/>
                  <a:pt x="0" y="91121"/>
                </a:cubicBezTo>
                <a:lnTo>
                  <a:pt x="26963" y="0"/>
                </a:lnTo>
                <a:cubicBezTo>
                  <a:pt x="71317" y="5326"/>
                  <a:pt x="116317" y="10266"/>
                  <a:pt x="161920" y="14801"/>
                </a:cubicBezTo>
                <a:lnTo>
                  <a:pt x="134800" y="106448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4" name="Freeform: Shape 348">
            <a:extLst>
              <a:ext uri="{FF2B5EF4-FFF2-40B4-BE49-F238E27FC236}">
                <a16:creationId xmlns:a16="http://schemas.microsoft.com/office/drawing/2014/main" id="{0B6D73DF-5D3B-7302-3203-5C7290DF5AF9}"/>
              </a:ext>
            </a:extLst>
          </p:cNvPr>
          <p:cNvSpPr>
            <a:spLocks/>
          </p:cNvSpPr>
          <p:nvPr/>
        </p:nvSpPr>
        <p:spPr bwMode="auto">
          <a:xfrm rot="21189585">
            <a:off x="4873508" y="6605661"/>
            <a:ext cx="86475" cy="166511"/>
          </a:xfrm>
          <a:custGeom>
            <a:avLst/>
            <a:gdLst>
              <a:gd name="T0" fmla="*/ 80309 w 163397"/>
              <a:gd name="T1" fmla="*/ 60846 h 103075"/>
              <a:gd name="T2" fmla="*/ 0 w 163397"/>
              <a:gd name="T3" fmla="*/ 54294 h 103075"/>
              <a:gd name="T4" fmla="*/ 16058 w 163397"/>
              <a:gd name="T5" fmla="*/ 0 h 103075"/>
              <a:gd name="T6" fmla="*/ 96453 w 163397"/>
              <a:gd name="T7" fmla="*/ 6263 h 103075"/>
              <a:gd name="T8" fmla="*/ 80309 w 163397"/>
              <a:gd name="T9" fmla="*/ 60846 h 1030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397" h="103075">
                <a:moveTo>
                  <a:pt x="136050" y="103076"/>
                </a:moveTo>
                <a:cubicBezTo>
                  <a:pt x="90148" y="99754"/>
                  <a:pt x="44772" y="96061"/>
                  <a:pt x="0" y="91977"/>
                </a:cubicBezTo>
                <a:lnTo>
                  <a:pt x="27204" y="0"/>
                </a:lnTo>
                <a:cubicBezTo>
                  <a:pt x="72046" y="3917"/>
                  <a:pt x="117460" y="7466"/>
                  <a:pt x="163398" y="10610"/>
                </a:cubicBezTo>
                <a:lnTo>
                  <a:pt x="136050" y="103076"/>
                </a:lnTo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327C506C-4840-ED09-F510-8BF4BB09E0A5}"/>
              </a:ext>
            </a:extLst>
          </p:cNvPr>
          <p:cNvSpPr>
            <a:spLocks/>
          </p:cNvSpPr>
          <p:nvPr/>
        </p:nvSpPr>
        <p:spPr bwMode="auto">
          <a:xfrm>
            <a:off x="3936603" y="3649905"/>
            <a:ext cx="2581090" cy="1595923"/>
          </a:xfrm>
          <a:custGeom>
            <a:avLst/>
            <a:gdLst>
              <a:gd name="T0" fmla="*/ 2407843 w 4876953"/>
              <a:gd name="T1" fmla="*/ 590245 h 1238557"/>
              <a:gd name="T2" fmla="*/ 1626403 w 4876953"/>
              <a:gd name="T3" fmla="*/ 683438 h 1238557"/>
              <a:gd name="T4" fmla="*/ 1539816 w 4876953"/>
              <a:gd name="T5" fmla="*/ 685646 h 1238557"/>
              <a:gd name="T6" fmla="*/ 1539794 w 4876953"/>
              <a:gd name="T7" fmla="*/ 685646 h 1238557"/>
              <a:gd name="T8" fmla="*/ 1481791 w 4876953"/>
              <a:gd name="T9" fmla="*/ 686382 h 1238557"/>
              <a:gd name="T10" fmla="*/ 1439424 w 4876953"/>
              <a:gd name="T11" fmla="*/ 686536 h 1238557"/>
              <a:gd name="T12" fmla="*/ 1245383 w 4876953"/>
              <a:gd name="T13" fmla="*/ 683194 h 1238557"/>
              <a:gd name="T14" fmla="*/ 1183398 w 4876953"/>
              <a:gd name="T15" fmla="*/ 680718 h 1238557"/>
              <a:gd name="T16" fmla="*/ 796593 w 4876953"/>
              <a:gd name="T17" fmla="*/ 647797 h 1238557"/>
              <a:gd name="T18" fmla="*/ 470989 w 4876953"/>
              <a:gd name="T19" fmla="*/ 590245 h 1238557"/>
              <a:gd name="T20" fmla="*/ 239859 w 4876953"/>
              <a:gd name="T21" fmla="*/ 519853 h 1238557"/>
              <a:gd name="T22" fmla="*/ 527253 w 4876953"/>
              <a:gd name="T23" fmla="*/ 425808 h 1238557"/>
              <a:gd name="T24" fmla="*/ 928180 w 4876953"/>
              <a:gd name="T25" fmla="*/ 361390 h 1238557"/>
              <a:gd name="T26" fmla="*/ 1341877 w 4876953"/>
              <a:gd name="T27" fmla="*/ 335736 h 1238557"/>
              <a:gd name="T28" fmla="*/ 1405511 w 4876953"/>
              <a:gd name="T29" fmla="*/ 334687 h 1238557"/>
              <a:gd name="T30" fmla="*/ 1466141 w 4876953"/>
              <a:gd name="T31" fmla="*/ 334352 h 1238557"/>
              <a:gd name="T32" fmla="*/ 1642259 w 4876953"/>
              <a:gd name="T33" fmla="*/ 337139 h 1238557"/>
              <a:gd name="T34" fmla="*/ 1698962 w 4876953"/>
              <a:gd name="T35" fmla="*/ 339234 h 1238557"/>
              <a:gd name="T36" fmla="*/ 1782609 w 4876953"/>
              <a:gd name="T37" fmla="*/ 343447 h 1238557"/>
              <a:gd name="T38" fmla="*/ 2404999 w 4876953"/>
              <a:gd name="T39" fmla="*/ 425808 h 1238557"/>
              <a:gd name="T40" fmla="*/ 2667130 w 4876953"/>
              <a:gd name="T41" fmla="*/ 508081 h 1238557"/>
              <a:gd name="T42" fmla="*/ 2407843 w 4876953"/>
              <a:gd name="T43" fmla="*/ 590245 h 1238557"/>
              <a:gd name="T44" fmla="*/ 2878026 w 4876953"/>
              <a:gd name="T45" fmla="*/ 353054 h 1238557"/>
              <a:gd name="T46" fmla="*/ 2405212 w 4876953"/>
              <a:gd name="T47" fmla="*/ 94509 h 1238557"/>
              <a:gd name="T48" fmla="*/ 1930383 w 4876953"/>
              <a:gd name="T49" fmla="*/ 21821 h 1238557"/>
              <a:gd name="T50" fmla="*/ 1847957 w 4876953"/>
              <a:gd name="T51" fmla="*/ 14934 h 1238557"/>
              <a:gd name="T52" fmla="*/ 1792074 w 4876953"/>
              <a:gd name="T53" fmla="*/ 11054 h 1238557"/>
              <a:gd name="T54" fmla="*/ 1558696 w 4876953"/>
              <a:gd name="T55" fmla="*/ 1249 h 1238557"/>
              <a:gd name="T56" fmla="*/ 1495995 w 4876953"/>
              <a:gd name="T57" fmla="*/ 291 h 1238557"/>
              <a:gd name="T58" fmla="*/ 1439424 w 4876953"/>
              <a:gd name="T59" fmla="*/ 0 h 1238557"/>
              <a:gd name="T60" fmla="*/ 1089191 w 4876953"/>
              <a:gd name="T61" fmla="*/ 10898 h 1238557"/>
              <a:gd name="T62" fmla="*/ 473641 w 4876953"/>
              <a:gd name="T63" fmla="*/ 94509 h 1238557"/>
              <a:gd name="T64" fmla="*/ 823 w 4876953"/>
              <a:gd name="T65" fmla="*/ 353054 h 1238557"/>
              <a:gd name="T66" fmla="*/ 0 w 4876953"/>
              <a:gd name="T67" fmla="*/ 365558 h 1238557"/>
              <a:gd name="T68" fmla="*/ 1714 w 4876953"/>
              <a:gd name="T69" fmla="*/ 383412 h 1238557"/>
              <a:gd name="T70" fmla="*/ 4633 w 4876953"/>
              <a:gd name="T71" fmla="*/ 395093 h 1238557"/>
              <a:gd name="T72" fmla="*/ 777109 w 4876953"/>
              <a:gd name="T73" fmla="*/ 690193 h 1238557"/>
              <a:gd name="T74" fmla="*/ 1163318 w 4876953"/>
              <a:gd name="T75" fmla="*/ 724387 h 1238557"/>
              <a:gd name="T76" fmla="*/ 1225210 w 4876953"/>
              <a:gd name="T77" fmla="*/ 727108 h 1238557"/>
              <a:gd name="T78" fmla="*/ 1439424 w 4876953"/>
              <a:gd name="T79" fmla="*/ 731115 h 1238557"/>
              <a:gd name="T80" fmla="*/ 1461262 w 4876953"/>
              <a:gd name="T81" fmla="*/ 731073 h 1238557"/>
              <a:gd name="T82" fmla="*/ 1519174 w 4876953"/>
              <a:gd name="T83" fmla="*/ 730560 h 1238557"/>
              <a:gd name="T84" fmla="*/ 1605605 w 4876953"/>
              <a:gd name="T85" fmla="*/ 728709 h 1238557"/>
              <a:gd name="T86" fmla="*/ 2874211 w 4876953"/>
              <a:gd name="T87" fmla="*/ 395093 h 1238557"/>
              <a:gd name="T88" fmla="*/ 2877126 w 4876953"/>
              <a:gd name="T89" fmla="*/ 383412 h 1238557"/>
              <a:gd name="T90" fmla="*/ 2878841 w 4876953"/>
              <a:gd name="T91" fmla="*/ 365558 h 1238557"/>
              <a:gd name="T92" fmla="*/ 2878026 w 4876953"/>
              <a:gd name="T93" fmla="*/ 353054 h 123855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876953" h="1238557">
                <a:moveTo>
                  <a:pt x="4079051" y="999915"/>
                </a:moveTo>
                <a:cubicBezTo>
                  <a:pt x="3710378" y="1086766"/>
                  <a:pt x="3248959" y="1141404"/>
                  <a:pt x="2755239" y="1157791"/>
                </a:cubicBezTo>
                <a:cubicBezTo>
                  <a:pt x="2706615" y="1159419"/>
                  <a:pt x="2657740" y="1160661"/>
                  <a:pt x="2608554" y="1161531"/>
                </a:cubicBezTo>
                <a:lnTo>
                  <a:pt x="2608517" y="1161531"/>
                </a:lnTo>
                <a:cubicBezTo>
                  <a:pt x="2575890" y="1162136"/>
                  <a:pt x="2543110" y="1162513"/>
                  <a:pt x="2510256" y="1162778"/>
                </a:cubicBezTo>
                <a:cubicBezTo>
                  <a:pt x="2486383" y="1162964"/>
                  <a:pt x="2462464" y="1163038"/>
                  <a:pt x="2438484" y="1163038"/>
                </a:cubicBezTo>
                <a:cubicBezTo>
                  <a:pt x="2327734" y="1163038"/>
                  <a:pt x="2217945" y="1161150"/>
                  <a:pt x="2109764" y="1157377"/>
                </a:cubicBezTo>
                <a:cubicBezTo>
                  <a:pt x="2074578" y="1156168"/>
                  <a:pt x="2039572" y="1154772"/>
                  <a:pt x="2004757" y="1153182"/>
                </a:cubicBezTo>
                <a:cubicBezTo>
                  <a:pt x="1776111" y="1142650"/>
                  <a:pt x="1555651" y="1123881"/>
                  <a:pt x="1349483" y="1097413"/>
                </a:cubicBezTo>
                <a:cubicBezTo>
                  <a:pt x="1150365" y="1071885"/>
                  <a:pt x="964641" y="1039184"/>
                  <a:pt x="797888" y="999915"/>
                </a:cubicBezTo>
                <a:cubicBezTo>
                  <a:pt x="646037" y="964116"/>
                  <a:pt x="514968" y="924200"/>
                  <a:pt x="406337" y="880666"/>
                </a:cubicBezTo>
                <a:cubicBezTo>
                  <a:pt x="525413" y="822246"/>
                  <a:pt x="692658" y="767454"/>
                  <a:pt x="893203" y="721347"/>
                </a:cubicBezTo>
                <a:cubicBezTo>
                  <a:pt x="1094920" y="674943"/>
                  <a:pt x="1324816" y="638237"/>
                  <a:pt x="1572401" y="612220"/>
                </a:cubicBezTo>
                <a:cubicBezTo>
                  <a:pt x="1794296" y="588883"/>
                  <a:pt x="2030405" y="574156"/>
                  <a:pt x="2273232" y="568760"/>
                </a:cubicBezTo>
                <a:cubicBezTo>
                  <a:pt x="2309037" y="567964"/>
                  <a:pt x="2344981" y="567360"/>
                  <a:pt x="2381032" y="566983"/>
                </a:cubicBezTo>
                <a:cubicBezTo>
                  <a:pt x="2415173" y="566606"/>
                  <a:pt x="2449417" y="566415"/>
                  <a:pt x="2483744" y="566415"/>
                </a:cubicBezTo>
                <a:cubicBezTo>
                  <a:pt x="2584109" y="566415"/>
                  <a:pt x="2683764" y="568002"/>
                  <a:pt x="2782099" y="571137"/>
                </a:cubicBezTo>
                <a:cubicBezTo>
                  <a:pt x="2814261" y="572155"/>
                  <a:pt x="2846293" y="573328"/>
                  <a:pt x="2878158" y="574686"/>
                </a:cubicBezTo>
                <a:cubicBezTo>
                  <a:pt x="2925760" y="576686"/>
                  <a:pt x="2973017" y="579063"/>
                  <a:pt x="3019862" y="581822"/>
                </a:cubicBezTo>
                <a:cubicBezTo>
                  <a:pt x="3410763" y="604591"/>
                  <a:pt x="3773721" y="652243"/>
                  <a:pt x="4074233" y="721347"/>
                </a:cubicBezTo>
                <a:cubicBezTo>
                  <a:pt x="4251807" y="762170"/>
                  <a:pt x="4403264" y="809784"/>
                  <a:pt x="4518302" y="860724"/>
                </a:cubicBezTo>
                <a:cubicBezTo>
                  <a:pt x="4401136" y="912046"/>
                  <a:pt x="4253842" y="958715"/>
                  <a:pt x="4079051" y="999915"/>
                </a:cubicBezTo>
                <a:moveTo>
                  <a:pt x="4875574" y="598098"/>
                </a:moveTo>
                <a:cubicBezTo>
                  <a:pt x="4852597" y="424508"/>
                  <a:pt x="4548225" y="268971"/>
                  <a:pt x="4074595" y="160105"/>
                </a:cubicBezTo>
                <a:cubicBezTo>
                  <a:pt x="3842655" y="106750"/>
                  <a:pt x="3570147" y="64607"/>
                  <a:pt x="3270202" y="36967"/>
                </a:cubicBezTo>
                <a:cubicBezTo>
                  <a:pt x="3224306" y="32738"/>
                  <a:pt x="3177717" y="28849"/>
                  <a:pt x="3130566" y="25300"/>
                </a:cubicBezTo>
                <a:cubicBezTo>
                  <a:pt x="3099268" y="22956"/>
                  <a:pt x="3067705" y="20765"/>
                  <a:pt x="3035896" y="18727"/>
                </a:cubicBezTo>
                <a:cubicBezTo>
                  <a:pt x="2907848" y="10531"/>
                  <a:pt x="2775757" y="4907"/>
                  <a:pt x="2640539" y="2116"/>
                </a:cubicBezTo>
                <a:cubicBezTo>
                  <a:pt x="2605343" y="1358"/>
                  <a:pt x="2569933" y="828"/>
                  <a:pt x="2534319" y="493"/>
                </a:cubicBezTo>
                <a:cubicBezTo>
                  <a:pt x="2502524" y="149"/>
                  <a:pt x="2470576" y="0"/>
                  <a:pt x="2438484" y="0"/>
                </a:cubicBezTo>
                <a:cubicBezTo>
                  <a:pt x="2233826" y="0"/>
                  <a:pt x="2035079" y="6382"/>
                  <a:pt x="1845164" y="18462"/>
                </a:cubicBezTo>
                <a:cubicBezTo>
                  <a:pt x="1450750" y="43497"/>
                  <a:pt x="1094427" y="92930"/>
                  <a:pt x="802381" y="160105"/>
                </a:cubicBezTo>
                <a:cubicBezTo>
                  <a:pt x="328752" y="268971"/>
                  <a:pt x="24365" y="424508"/>
                  <a:pt x="1394" y="598098"/>
                </a:cubicBezTo>
                <a:cubicBezTo>
                  <a:pt x="451" y="605122"/>
                  <a:pt x="0" y="612183"/>
                  <a:pt x="0" y="619281"/>
                </a:cubicBezTo>
                <a:cubicBezTo>
                  <a:pt x="0" y="629440"/>
                  <a:pt x="943" y="639520"/>
                  <a:pt x="2904" y="649526"/>
                </a:cubicBezTo>
                <a:cubicBezTo>
                  <a:pt x="4112" y="656173"/>
                  <a:pt x="5771" y="662746"/>
                  <a:pt x="7848" y="669314"/>
                </a:cubicBezTo>
                <a:cubicBezTo>
                  <a:pt x="76456" y="887234"/>
                  <a:pt x="589384" y="1073397"/>
                  <a:pt x="1316476" y="1169234"/>
                </a:cubicBezTo>
                <a:cubicBezTo>
                  <a:pt x="1519554" y="1196046"/>
                  <a:pt x="1739293" y="1215755"/>
                  <a:pt x="1970741" y="1227161"/>
                </a:cubicBezTo>
                <a:cubicBezTo>
                  <a:pt x="2005435" y="1228901"/>
                  <a:pt x="2040362" y="1230413"/>
                  <a:pt x="2075590" y="1231771"/>
                </a:cubicBezTo>
                <a:cubicBezTo>
                  <a:pt x="2193989" y="1236222"/>
                  <a:pt x="2315137" y="1238558"/>
                  <a:pt x="2438484" y="1238558"/>
                </a:cubicBezTo>
                <a:cubicBezTo>
                  <a:pt x="2450852" y="1238558"/>
                  <a:pt x="2463142" y="1238520"/>
                  <a:pt x="2475478" y="1238488"/>
                </a:cubicBezTo>
                <a:cubicBezTo>
                  <a:pt x="2508328" y="1238376"/>
                  <a:pt x="2541075" y="1238069"/>
                  <a:pt x="2573585" y="1237618"/>
                </a:cubicBezTo>
                <a:cubicBezTo>
                  <a:pt x="2622804" y="1236939"/>
                  <a:pt x="2671619" y="1235878"/>
                  <a:pt x="2720006" y="1234483"/>
                </a:cubicBezTo>
                <a:cubicBezTo>
                  <a:pt x="3869822" y="1200917"/>
                  <a:pt x="4776300" y="964228"/>
                  <a:pt x="4869111" y="669314"/>
                </a:cubicBezTo>
                <a:cubicBezTo>
                  <a:pt x="4871178" y="662746"/>
                  <a:pt x="4872851" y="656173"/>
                  <a:pt x="4874050" y="649526"/>
                </a:cubicBezTo>
                <a:cubicBezTo>
                  <a:pt x="4876024" y="639520"/>
                  <a:pt x="4876954" y="629440"/>
                  <a:pt x="4876954" y="619281"/>
                </a:cubicBezTo>
                <a:cubicBezTo>
                  <a:pt x="4876954" y="612183"/>
                  <a:pt x="4876503" y="605122"/>
                  <a:pt x="4875574" y="598098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89" cap="flat">
            <a:noFill/>
            <a:prstDash val="solid"/>
            <a:miter lim="800000"/>
            <a:headEnd/>
            <a:tailEnd/>
          </a:ln>
        </p:spPr>
        <p:txBody>
          <a:bodyPr anchor="ctr"/>
          <a:lstStyle/>
          <a:p>
            <a:endParaRPr lang="en-IN" dirty="0"/>
          </a:p>
        </p:txBody>
      </p:sp>
      <p:sp>
        <p:nvSpPr>
          <p:cNvPr id="16" name="Freeform: Shape 428">
            <a:extLst>
              <a:ext uri="{FF2B5EF4-FFF2-40B4-BE49-F238E27FC236}">
                <a16:creationId xmlns:a16="http://schemas.microsoft.com/office/drawing/2014/main" id="{2E347BBA-ABC3-8FD8-F21A-47D435FBAFE3}"/>
              </a:ext>
            </a:extLst>
          </p:cNvPr>
          <p:cNvSpPr>
            <a:spLocks/>
          </p:cNvSpPr>
          <p:nvPr/>
        </p:nvSpPr>
        <p:spPr bwMode="auto">
          <a:xfrm>
            <a:off x="3973862" y="3716008"/>
            <a:ext cx="2506571" cy="1033662"/>
          </a:xfrm>
          <a:custGeom>
            <a:avLst/>
            <a:gdLst>
              <a:gd name="T0" fmla="*/ 2789348 w 4726081"/>
              <a:gd name="T1" fmla="*/ 314338 h 805146"/>
              <a:gd name="T2" fmla="*/ 2675784 w 4726081"/>
              <a:gd name="T3" fmla="*/ 204158 h 805146"/>
              <a:gd name="T4" fmla="*/ 2350690 w 4726081"/>
              <a:gd name="T5" fmla="*/ 93375 h 805146"/>
              <a:gd name="T6" fmla="*/ 1394894 w 4726081"/>
              <a:gd name="T7" fmla="*/ 0 h 805146"/>
              <a:gd name="T8" fmla="*/ 439086 w 4726081"/>
              <a:gd name="T9" fmla="*/ 93375 h 805146"/>
              <a:gd name="T10" fmla="*/ 113995 w 4726081"/>
              <a:gd name="T11" fmla="*/ 204158 h 805146"/>
              <a:gd name="T12" fmla="*/ 423 w 4726081"/>
              <a:gd name="T13" fmla="*/ 314404 h 805146"/>
              <a:gd name="T14" fmla="*/ 0 w 4726081"/>
              <a:gd name="T15" fmla="*/ 320980 h 805146"/>
              <a:gd name="T16" fmla="*/ 888 w 4726081"/>
              <a:gd name="T17" fmla="*/ 330253 h 805146"/>
              <a:gd name="T18" fmla="*/ 1001 w 4726081"/>
              <a:gd name="T19" fmla="*/ 330854 h 805146"/>
              <a:gd name="T20" fmla="*/ 2581 w 4726081"/>
              <a:gd name="T21" fmla="*/ 337118 h 805146"/>
              <a:gd name="T22" fmla="*/ 123345 w 4726081"/>
              <a:gd name="T23" fmla="*/ 442728 h 805146"/>
              <a:gd name="T24" fmla="*/ 195328 w 4726081"/>
              <a:gd name="T25" fmla="*/ 475274 h 805146"/>
              <a:gd name="T26" fmla="*/ 482722 w 4726081"/>
              <a:gd name="T27" fmla="*/ 381232 h 805146"/>
              <a:gd name="T28" fmla="*/ 1421610 w 4726081"/>
              <a:gd name="T29" fmla="*/ 289774 h 805146"/>
              <a:gd name="T30" fmla="*/ 2360463 w 4726081"/>
              <a:gd name="T31" fmla="*/ 381232 h 805146"/>
              <a:gd name="T32" fmla="*/ 2622592 w 4726081"/>
              <a:gd name="T33" fmla="*/ 463503 h 805146"/>
              <a:gd name="T34" fmla="*/ 2666445 w 4726081"/>
              <a:gd name="T35" fmla="*/ 442728 h 805146"/>
              <a:gd name="T36" fmla="*/ 2787226 w 4726081"/>
              <a:gd name="T37" fmla="*/ 337095 h 805146"/>
              <a:gd name="T38" fmla="*/ 2788772 w 4726081"/>
              <a:gd name="T39" fmla="*/ 330854 h 805146"/>
              <a:gd name="T40" fmla="*/ 2788896 w 4726081"/>
              <a:gd name="T41" fmla="*/ 330253 h 805146"/>
              <a:gd name="T42" fmla="*/ 2789782 w 4726081"/>
              <a:gd name="T43" fmla="*/ 320980 h 805146"/>
              <a:gd name="T44" fmla="*/ 2789348 w 4726081"/>
              <a:gd name="T45" fmla="*/ 314338 h 80514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26081" h="805146">
                <a:moveTo>
                  <a:pt x="4725348" y="532510"/>
                </a:moveTo>
                <a:cubicBezTo>
                  <a:pt x="4717686" y="474662"/>
                  <a:pt x="4649376" y="408353"/>
                  <a:pt x="4532962" y="345858"/>
                </a:cubicBezTo>
                <a:cubicBezTo>
                  <a:pt x="4402818" y="275995"/>
                  <a:pt x="4212411" y="211086"/>
                  <a:pt x="3982231" y="158183"/>
                </a:cubicBezTo>
                <a:cubicBezTo>
                  <a:pt x="3538663" y="56192"/>
                  <a:pt x="2963632" y="0"/>
                  <a:pt x="2363046" y="0"/>
                </a:cubicBezTo>
                <a:cubicBezTo>
                  <a:pt x="1762450" y="0"/>
                  <a:pt x="1187405" y="56192"/>
                  <a:pt x="743842" y="158183"/>
                </a:cubicBezTo>
                <a:cubicBezTo>
                  <a:pt x="513681" y="211086"/>
                  <a:pt x="323241" y="275995"/>
                  <a:pt x="193116" y="345858"/>
                </a:cubicBezTo>
                <a:cubicBezTo>
                  <a:pt x="76716" y="408353"/>
                  <a:pt x="8410" y="474662"/>
                  <a:pt x="716" y="532621"/>
                </a:cubicBezTo>
                <a:cubicBezTo>
                  <a:pt x="223" y="536212"/>
                  <a:pt x="0" y="539948"/>
                  <a:pt x="0" y="543762"/>
                </a:cubicBezTo>
                <a:cubicBezTo>
                  <a:pt x="0" y="549125"/>
                  <a:pt x="488" y="554409"/>
                  <a:pt x="1505" y="559470"/>
                </a:cubicBezTo>
                <a:lnTo>
                  <a:pt x="1696" y="560489"/>
                </a:lnTo>
                <a:cubicBezTo>
                  <a:pt x="2300" y="563889"/>
                  <a:pt x="3164" y="567327"/>
                  <a:pt x="4372" y="571100"/>
                </a:cubicBezTo>
                <a:cubicBezTo>
                  <a:pt x="22140" y="627631"/>
                  <a:pt x="94823" y="691181"/>
                  <a:pt x="208955" y="750011"/>
                </a:cubicBezTo>
                <a:cubicBezTo>
                  <a:pt x="245768" y="768971"/>
                  <a:pt x="286466" y="787359"/>
                  <a:pt x="330899" y="805146"/>
                </a:cubicBezTo>
                <a:cubicBezTo>
                  <a:pt x="449975" y="746727"/>
                  <a:pt x="617220" y="691935"/>
                  <a:pt x="817765" y="645833"/>
                </a:cubicBezTo>
                <a:cubicBezTo>
                  <a:pt x="1252240" y="545911"/>
                  <a:pt x="1817105" y="490896"/>
                  <a:pt x="2408306" y="490896"/>
                </a:cubicBezTo>
                <a:cubicBezTo>
                  <a:pt x="2999478" y="490896"/>
                  <a:pt x="3564381" y="545911"/>
                  <a:pt x="3998786" y="645833"/>
                </a:cubicBezTo>
                <a:cubicBezTo>
                  <a:pt x="4176383" y="686651"/>
                  <a:pt x="4327821" y="734269"/>
                  <a:pt x="4442851" y="785205"/>
                </a:cubicBezTo>
                <a:cubicBezTo>
                  <a:pt x="4469158" y="773692"/>
                  <a:pt x="4493900" y="761984"/>
                  <a:pt x="4517141" y="750011"/>
                </a:cubicBezTo>
                <a:cubicBezTo>
                  <a:pt x="4631260" y="691181"/>
                  <a:pt x="4703961" y="627631"/>
                  <a:pt x="4721752" y="571062"/>
                </a:cubicBezTo>
                <a:cubicBezTo>
                  <a:pt x="4722932" y="567327"/>
                  <a:pt x="4723787" y="563889"/>
                  <a:pt x="4724372" y="560489"/>
                </a:cubicBezTo>
                <a:lnTo>
                  <a:pt x="4724581" y="559470"/>
                </a:lnTo>
                <a:cubicBezTo>
                  <a:pt x="4725580" y="554409"/>
                  <a:pt x="4726082" y="549125"/>
                  <a:pt x="4726082" y="543762"/>
                </a:cubicBezTo>
                <a:cubicBezTo>
                  <a:pt x="4726082" y="539948"/>
                  <a:pt x="4725845" y="536212"/>
                  <a:pt x="4725348" y="53251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2470E3-A45D-ABF6-81EE-A5B96C7CE063}"/>
              </a:ext>
            </a:extLst>
          </p:cNvPr>
          <p:cNvGrpSpPr/>
          <p:nvPr/>
        </p:nvGrpSpPr>
        <p:grpSpPr>
          <a:xfrm>
            <a:off x="3964033" y="3718040"/>
            <a:ext cx="2552187" cy="2018397"/>
            <a:chOff x="2981093" y="2576350"/>
            <a:chExt cx="3092927" cy="2758317"/>
          </a:xfrm>
        </p:grpSpPr>
        <p:sp>
          <p:nvSpPr>
            <p:cNvPr id="18" name="Freeform: Shape 428">
              <a:extLst>
                <a:ext uri="{FF2B5EF4-FFF2-40B4-BE49-F238E27FC236}">
                  <a16:creationId xmlns:a16="http://schemas.microsoft.com/office/drawing/2014/main" id="{C51DFAD3-BA4E-5D40-D4A9-3A93EB057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093" y="2576350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rgbClr val="8FAADC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9" name="Freeform: Shape 428">
              <a:extLst>
                <a:ext uri="{FF2B5EF4-FFF2-40B4-BE49-F238E27FC236}">
                  <a16:creationId xmlns:a16="http://schemas.microsoft.com/office/drawing/2014/main" id="{53F4EEA9-B6D0-8352-E1A6-E113D7943C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04024" y="3923722"/>
              <a:ext cx="3069996" cy="1410945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noFill/>
            <a:ln>
              <a:noFill/>
            </a:ln>
          </p:spPr>
          <p:txBody>
            <a:bodyPr anchor="ctr"/>
            <a:lstStyle/>
            <a:p>
              <a:endParaRPr lang="en-IN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DC71E77-6DAB-9072-8340-B00AAB880B6C}"/>
              </a:ext>
            </a:extLst>
          </p:cNvPr>
          <p:cNvSpPr/>
          <p:nvPr/>
        </p:nvSpPr>
        <p:spPr>
          <a:xfrm rot="16200000">
            <a:off x="5428689" y="2783693"/>
            <a:ext cx="160318" cy="465309"/>
          </a:xfrm>
          <a:prstGeom prst="rect">
            <a:avLst/>
          </a:prstGeom>
          <a:solidFill>
            <a:srgbClr val="8FAAD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3" name="Rectangle 131">
            <a:extLst>
              <a:ext uri="{FF2B5EF4-FFF2-40B4-BE49-F238E27FC236}">
                <a16:creationId xmlns:a16="http://schemas.microsoft.com/office/drawing/2014/main" id="{FBBE161B-049F-EB28-273C-7506BFCC88F3}"/>
              </a:ext>
            </a:extLst>
          </p:cNvPr>
          <p:cNvSpPr/>
          <p:nvPr/>
        </p:nvSpPr>
        <p:spPr>
          <a:xfrm>
            <a:off x="5103106" y="2936188"/>
            <a:ext cx="173087" cy="1849292"/>
          </a:xfrm>
          <a:custGeom>
            <a:avLst/>
            <a:gdLst>
              <a:gd name="connsiteX0" fmla="*/ 0 w 1694180"/>
              <a:gd name="connsiteY0" fmla="*/ 0 h 1484921"/>
              <a:gd name="connsiteX1" fmla="*/ 1694180 w 1694180"/>
              <a:gd name="connsiteY1" fmla="*/ 0 h 1484921"/>
              <a:gd name="connsiteX2" fmla="*/ 1694180 w 1694180"/>
              <a:gd name="connsiteY2" fmla="*/ 1484921 h 1484921"/>
              <a:gd name="connsiteX3" fmla="*/ 0 w 1694180"/>
              <a:gd name="connsiteY3" fmla="*/ 1484921 h 1484921"/>
              <a:gd name="connsiteX4" fmla="*/ 0 w 1694180"/>
              <a:gd name="connsiteY4" fmla="*/ 0 h 1484921"/>
              <a:gd name="connsiteX0" fmla="*/ 0 w 1694180"/>
              <a:gd name="connsiteY0" fmla="*/ 0 h 1484921"/>
              <a:gd name="connsiteX1" fmla="*/ 1694180 w 1694180"/>
              <a:gd name="connsiteY1" fmla="*/ 0 h 1484921"/>
              <a:gd name="connsiteX2" fmla="*/ 1694180 w 1694180"/>
              <a:gd name="connsiteY2" fmla="*/ 1484921 h 1484921"/>
              <a:gd name="connsiteX3" fmla="*/ 7620 w 1694180"/>
              <a:gd name="connsiteY3" fmla="*/ 1484921 h 1484921"/>
              <a:gd name="connsiteX4" fmla="*/ 0 w 1694180"/>
              <a:gd name="connsiteY4" fmla="*/ 0 h 1484921"/>
              <a:gd name="connsiteX0" fmla="*/ 0 w 1694180"/>
              <a:gd name="connsiteY0" fmla="*/ 0 h 1484921"/>
              <a:gd name="connsiteX1" fmla="*/ 1694180 w 1694180"/>
              <a:gd name="connsiteY1" fmla="*/ 0 h 1484921"/>
              <a:gd name="connsiteX2" fmla="*/ 1694180 w 1694180"/>
              <a:gd name="connsiteY2" fmla="*/ 1484921 h 1484921"/>
              <a:gd name="connsiteX3" fmla="*/ 7620 w 1694180"/>
              <a:gd name="connsiteY3" fmla="*/ 1484921 h 1484921"/>
              <a:gd name="connsiteX4" fmla="*/ 0 w 1694180"/>
              <a:gd name="connsiteY4" fmla="*/ 0 h 1484921"/>
              <a:gd name="connsiteX0" fmla="*/ 0 w 1694180"/>
              <a:gd name="connsiteY0" fmla="*/ 0 h 1484921"/>
              <a:gd name="connsiteX1" fmla="*/ 1694180 w 1694180"/>
              <a:gd name="connsiteY1" fmla="*/ 0 h 1484921"/>
              <a:gd name="connsiteX2" fmla="*/ 1694180 w 1694180"/>
              <a:gd name="connsiteY2" fmla="*/ 1484921 h 1484921"/>
              <a:gd name="connsiteX3" fmla="*/ 33020 w 1694180"/>
              <a:gd name="connsiteY3" fmla="*/ 1296961 h 1484921"/>
              <a:gd name="connsiteX4" fmla="*/ 0 w 1694180"/>
              <a:gd name="connsiteY4" fmla="*/ 0 h 1484921"/>
              <a:gd name="connsiteX0" fmla="*/ 0 w 1694180"/>
              <a:gd name="connsiteY0" fmla="*/ 0 h 1484921"/>
              <a:gd name="connsiteX1" fmla="*/ 1694180 w 1694180"/>
              <a:gd name="connsiteY1" fmla="*/ 0 h 1484921"/>
              <a:gd name="connsiteX2" fmla="*/ 1694180 w 1694180"/>
              <a:gd name="connsiteY2" fmla="*/ 1484921 h 1484921"/>
              <a:gd name="connsiteX3" fmla="*/ 33020 w 1694180"/>
              <a:gd name="connsiteY3" fmla="*/ 1296961 h 1484921"/>
              <a:gd name="connsiteX4" fmla="*/ 0 w 1694180"/>
              <a:gd name="connsiteY4" fmla="*/ 0 h 1484921"/>
              <a:gd name="connsiteX0" fmla="*/ 0 w 1694180"/>
              <a:gd name="connsiteY0" fmla="*/ 0 h 1389448"/>
              <a:gd name="connsiteX1" fmla="*/ 1694180 w 1694180"/>
              <a:gd name="connsiteY1" fmla="*/ 0 h 1389448"/>
              <a:gd name="connsiteX2" fmla="*/ 1676400 w 1694180"/>
              <a:gd name="connsiteY2" fmla="*/ 1304581 h 1389448"/>
              <a:gd name="connsiteX3" fmla="*/ 33020 w 1694180"/>
              <a:gd name="connsiteY3" fmla="*/ 1296961 h 1389448"/>
              <a:gd name="connsiteX4" fmla="*/ 0 w 1694180"/>
              <a:gd name="connsiteY4" fmla="*/ 0 h 1389448"/>
              <a:gd name="connsiteX0" fmla="*/ 0 w 1694180"/>
              <a:gd name="connsiteY0" fmla="*/ 0 h 1482930"/>
              <a:gd name="connsiteX1" fmla="*/ 1694180 w 1694180"/>
              <a:gd name="connsiteY1" fmla="*/ 0 h 1482930"/>
              <a:gd name="connsiteX2" fmla="*/ 1676400 w 1694180"/>
              <a:gd name="connsiteY2" fmla="*/ 1304581 h 1482930"/>
              <a:gd name="connsiteX3" fmla="*/ 33020 w 1694180"/>
              <a:gd name="connsiteY3" fmla="*/ 1296961 h 1482930"/>
              <a:gd name="connsiteX4" fmla="*/ 0 w 1694180"/>
              <a:gd name="connsiteY4" fmla="*/ 0 h 1482930"/>
              <a:gd name="connsiteX0" fmla="*/ 0 w 1694180"/>
              <a:gd name="connsiteY0" fmla="*/ 0 h 1485896"/>
              <a:gd name="connsiteX1" fmla="*/ 1694180 w 1694180"/>
              <a:gd name="connsiteY1" fmla="*/ 0 h 1485896"/>
              <a:gd name="connsiteX2" fmla="*/ 1676400 w 1694180"/>
              <a:gd name="connsiteY2" fmla="*/ 1304581 h 1485896"/>
              <a:gd name="connsiteX3" fmla="*/ 33020 w 1694180"/>
              <a:gd name="connsiteY3" fmla="*/ 1296961 h 1485896"/>
              <a:gd name="connsiteX4" fmla="*/ 0 w 1694180"/>
              <a:gd name="connsiteY4" fmla="*/ 0 h 1485896"/>
              <a:gd name="connsiteX0" fmla="*/ 0 w 1696720"/>
              <a:gd name="connsiteY0" fmla="*/ 0 h 1470382"/>
              <a:gd name="connsiteX1" fmla="*/ 1694180 w 1696720"/>
              <a:gd name="connsiteY1" fmla="*/ 0 h 1470382"/>
              <a:gd name="connsiteX2" fmla="*/ 1696720 w 1696720"/>
              <a:gd name="connsiteY2" fmla="*/ 1274101 h 1470382"/>
              <a:gd name="connsiteX3" fmla="*/ 33020 w 1696720"/>
              <a:gd name="connsiteY3" fmla="*/ 1296961 h 1470382"/>
              <a:gd name="connsiteX4" fmla="*/ 0 w 1696720"/>
              <a:gd name="connsiteY4" fmla="*/ 0 h 1470382"/>
              <a:gd name="connsiteX0" fmla="*/ 0 w 1696720"/>
              <a:gd name="connsiteY0" fmla="*/ 0 h 1482735"/>
              <a:gd name="connsiteX1" fmla="*/ 1694180 w 1696720"/>
              <a:gd name="connsiteY1" fmla="*/ 0 h 1482735"/>
              <a:gd name="connsiteX2" fmla="*/ 1696720 w 1696720"/>
              <a:gd name="connsiteY2" fmla="*/ 1274101 h 1482735"/>
              <a:gd name="connsiteX3" fmla="*/ 33020 w 1696720"/>
              <a:gd name="connsiteY3" fmla="*/ 1296961 h 1482735"/>
              <a:gd name="connsiteX4" fmla="*/ 0 w 1696720"/>
              <a:gd name="connsiteY4" fmla="*/ 0 h 1482735"/>
              <a:gd name="connsiteX0" fmla="*/ 9290 w 1706010"/>
              <a:gd name="connsiteY0" fmla="*/ 0 h 1459659"/>
              <a:gd name="connsiteX1" fmla="*/ 1703470 w 1706010"/>
              <a:gd name="connsiteY1" fmla="*/ 0 h 1459659"/>
              <a:gd name="connsiteX2" fmla="*/ 1706010 w 1706010"/>
              <a:gd name="connsiteY2" fmla="*/ 1274101 h 1459659"/>
              <a:gd name="connsiteX3" fmla="*/ 4210 w 1706010"/>
              <a:gd name="connsiteY3" fmla="*/ 1246161 h 1459659"/>
              <a:gd name="connsiteX4" fmla="*/ 9290 w 1706010"/>
              <a:gd name="connsiteY4" fmla="*/ 0 h 1459659"/>
              <a:gd name="connsiteX0" fmla="*/ 9290 w 1706010"/>
              <a:gd name="connsiteY0" fmla="*/ 0 h 1484284"/>
              <a:gd name="connsiteX1" fmla="*/ 1703470 w 1706010"/>
              <a:gd name="connsiteY1" fmla="*/ 0 h 1484284"/>
              <a:gd name="connsiteX2" fmla="*/ 1706010 w 1706010"/>
              <a:gd name="connsiteY2" fmla="*/ 1274101 h 1484284"/>
              <a:gd name="connsiteX3" fmla="*/ 4210 w 1706010"/>
              <a:gd name="connsiteY3" fmla="*/ 1246161 h 1484284"/>
              <a:gd name="connsiteX4" fmla="*/ 9290 w 1706010"/>
              <a:gd name="connsiteY4" fmla="*/ 0 h 1484284"/>
              <a:gd name="connsiteX0" fmla="*/ 9290 w 1706010"/>
              <a:gd name="connsiteY0" fmla="*/ 0 h 1470647"/>
              <a:gd name="connsiteX1" fmla="*/ 1703470 w 1706010"/>
              <a:gd name="connsiteY1" fmla="*/ 0 h 1470647"/>
              <a:gd name="connsiteX2" fmla="*/ 1706010 w 1706010"/>
              <a:gd name="connsiteY2" fmla="*/ 1274101 h 1470647"/>
              <a:gd name="connsiteX3" fmla="*/ 4210 w 1706010"/>
              <a:gd name="connsiteY3" fmla="*/ 1246161 h 1470647"/>
              <a:gd name="connsiteX4" fmla="*/ 9290 w 1706010"/>
              <a:gd name="connsiteY4" fmla="*/ 0 h 1470647"/>
              <a:gd name="connsiteX0" fmla="*/ 9290 w 1706010"/>
              <a:gd name="connsiteY0" fmla="*/ 0 h 1478273"/>
              <a:gd name="connsiteX1" fmla="*/ 1703470 w 1706010"/>
              <a:gd name="connsiteY1" fmla="*/ 0 h 1478273"/>
              <a:gd name="connsiteX2" fmla="*/ 1706010 w 1706010"/>
              <a:gd name="connsiteY2" fmla="*/ 1274101 h 1478273"/>
              <a:gd name="connsiteX3" fmla="*/ 4210 w 1706010"/>
              <a:gd name="connsiteY3" fmla="*/ 1246161 h 1478273"/>
              <a:gd name="connsiteX4" fmla="*/ 9290 w 1706010"/>
              <a:gd name="connsiteY4" fmla="*/ 0 h 1478273"/>
              <a:gd name="connsiteX0" fmla="*/ 9290 w 1706010"/>
              <a:gd name="connsiteY0" fmla="*/ 0 h 1469565"/>
              <a:gd name="connsiteX1" fmla="*/ 1703470 w 1706010"/>
              <a:gd name="connsiteY1" fmla="*/ 0 h 1469565"/>
              <a:gd name="connsiteX2" fmla="*/ 1706010 w 1706010"/>
              <a:gd name="connsiteY2" fmla="*/ 1274101 h 1469565"/>
              <a:gd name="connsiteX3" fmla="*/ 4210 w 1706010"/>
              <a:gd name="connsiteY3" fmla="*/ 1246161 h 1469565"/>
              <a:gd name="connsiteX4" fmla="*/ 9290 w 1706010"/>
              <a:gd name="connsiteY4" fmla="*/ 0 h 1469565"/>
              <a:gd name="connsiteX0" fmla="*/ 9290 w 1706010"/>
              <a:gd name="connsiteY0" fmla="*/ 0 h 1476537"/>
              <a:gd name="connsiteX1" fmla="*/ 1703470 w 1706010"/>
              <a:gd name="connsiteY1" fmla="*/ 0 h 1476537"/>
              <a:gd name="connsiteX2" fmla="*/ 1706010 w 1706010"/>
              <a:gd name="connsiteY2" fmla="*/ 1274101 h 1476537"/>
              <a:gd name="connsiteX3" fmla="*/ 4210 w 1706010"/>
              <a:gd name="connsiteY3" fmla="*/ 1246161 h 1476537"/>
              <a:gd name="connsiteX4" fmla="*/ 9290 w 1706010"/>
              <a:gd name="connsiteY4" fmla="*/ 0 h 1476537"/>
              <a:gd name="connsiteX0" fmla="*/ 9290 w 1706010"/>
              <a:gd name="connsiteY0" fmla="*/ 0 h 1480188"/>
              <a:gd name="connsiteX1" fmla="*/ 1703470 w 1706010"/>
              <a:gd name="connsiteY1" fmla="*/ 0 h 1480188"/>
              <a:gd name="connsiteX2" fmla="*/ 1706010 w 1706010"/>
              <a:gd name="connsiteY2" fmla="*/ 1274101 h 1480188"/>
              <a:gd name="connsiteX3" fmla="*/ 4210 w 1706010"/>
              <a:gd name="connsiteY3" fmla="*/ 1246161 h 1480188"/>
              <a:gd name="connsiteX4" fmla="*/ 9290 w 1706010"/>
              <a:gd name="connsiteY4" fmla="*/ 0 h 14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010" h="1480188">
                <a:moveTo>
                  <a:pt x="9290" y="0"/>
                </a:moveTo>
                <a:lnTo>
                  <a:pt x="1703470" y="0"/>
                </a:lnTo>
                <a:cubicBezTo>
                  <a:pt x="1704317" y="424700"/>
                  <a:pt x="1705163" y="849401"/>
                  <a:pt x="1706010" y="1274101"/>
                </a:cubicBezTo>
                <a:cubicBezTo>
                  <a:pt x="1642378" y="1549745"/>
                  <a:pt x="9687" y="1557156"/>
                  <a:pt x="4210" y="1246161"/>
                </a:cubicBezTo>
                <a:cubicBezTo>
                  <a:pt x="-8490" y="636887"/>
                  <a:pt x="11830" y="494974"/>
                  <a:pt x="9290" y="0"/>
                </a:cubicBezTo>
                <a:close/>
              </a:path>
            </a:pathLst>
          </a:custGeom>
          <a:solidFill>
            <a:srgbClr val="8FAAD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E416590-DB3F-5821-2170-B2694F33460D}"/>
              </a:ext>
            </a:extLst>
          </p:cNvPr>
          <p:cNvGrpSpPr/>
          <p:nvPr/>
        </p:nvGrpSpPr>
        <p:grpSpPr>
          <a:xfrm>
            <a:off x="9884116" y="702988"/>
            <a:ext cx="1638801" cy="1854461"/>
            <a:chOff x="9884116" y="702988"/>
            <a:chExt cx="1638801" cy="185446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8A85C-EBF1-93FC-5DD1-40CC237D1DA6}"/>
                </a:ext>
              </a:extLst>
            </p:cNvPr>
            <p:cNvSpPr/>
            <p:nvPr/>
          </p:nvSpPr>
          <p:spPr>
            <a:xfrm>
              <a:off x="10459354" y="830591"/>
              <a:ext cx="345281" cy="68579"/>
            </a:xfrm>
            <a:custGeom>
              <a:avLst/>
              <a:gdLst>
                <a:gd name="connsiteX0" fmla="*/ 0 w 230187"/>
                <a:gd name="connsiteY0" fmla="*/ 0 h 0"/>
                <a:gd name="connsiteX1" fmla="*/ 230187 w 23018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>
                  <a:moveTo>
                    <a:pt x="0" y="0"/>
                  </a:moveTo>
                  <a:lnTo>
                    <a:pt x="230187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32342313-4CFB-85CD-A3F4-9D36A21A44B4}"/>
                </a:ext>
              </a:extLst>
            </p:cNvPr>
            <p:cNvSpPr/>
            <p:nvPr/>
          </p:nvSpPr>
          <p:spPr>
            <a:xfrm>
              <a:off x="9931192" y="1200189"/>
              <a:ext cx="1544632" cy="1357260"/>
            </a:xfrm>
            <a:custGeom>
              <a:avLst/>
              <a:gdLst>
                <a:gd name="connsiteX0" fmla="*/ 0 w 1046962"/>
                <a:gd name="connsiteY0" fmla="*/ 0 h 1482529"/>
                <a:gd name="connsiteX1" fmla="*/ 1046962 w 1046962"/>
                <a:gd name="connsiteY1" fmla="*/ 0 h 1482529"/>
                <a:gd name="connsiteX2" fmla="*/ 1046962 w 1046962"/>
                <a:gd name="connsiteY2" fmla="*/ 1482529 h 1482529"/>
                <a:gd name="connsiteX3" fmla="*/ 0 w 1046962"/>
                <a:gd name="connsiteY3" fmla="*/ 1482529 h 1482529"/>
                <a:gd name="connsiteX4" fmla="*/ 0 w 1046962"/>
                <a:gd name="connsiteY4" fmla="*/ 0 h 1482529"/>
                <a:gd name="connsiteX0" fmla="*/ 0 w 1046962"/>
                <a:gd name="connsiteY0" fmla="*/ 0 h 1631542"/>
                <a:gd name="connsiteX1" fmla="*/ 1046962 w 1046962"/>
                <a:gd name="connsiteY1" fmla="*/ 0 h 1631542"/>
                <a:gd name="connsiteX2" fmla="*/ 1046962 w 1046962"/>
                <a:gd name="connsiteY2" fmla="*/ 1482529 h 1631542"/>
                <a:gd name="connsiteX3" fmla="*/ 0 w 1046962"/>
                <a:gd name="connsiteY3" fmla="*/ 1482529 h 1631542"/>
                <a:gd name="connsiteX4" fmla="*/ 0 w 1046962"/>
                <a:gd name="connsiteY4" fmla="*/ 0 h 1631542"/>
                <a:gd name="connsiteX0" fmla="*/ 0 w 1046962"/>
                <a:gd name="connsiteY0" fmla="*/ 0 h 1737573"/>
                <a:gd name="connsiteX1" fmla="*/ 1046962 w 1046962"/>
                <a:gd name="connsiteY1" fmla="*/ 0 h 1737573"/>
                <a:gd name="connsiteX2" fmla="*/ 1046962 w 1046962"/>
                <a:gd name="connsiteY2" fmla="*/ 1482529 h 1737573"/>
                <a:gd name="connsiteX3" fmla="*/ 0 w 1046962"/>
                <a:gd name="connsiteY3" fmla="*/ 1482529 h 1737573"/>
                <a:gd name="connsiteX4" fmla="*/ 0 w 1046962"/>
                <a:gd name="connsiteY4" fmla="*/ 0 h 1737573"/>
                <a:gd name="connsiteX0" fmla="*/ 0 w 1046962"/>
                <a:gd name="connsiteY0" fmla="*/ 0 h 1739705"/>
                <a:gd name="connsiteX1" fmla="*/ 1046962 w 1046962"/>
                <a:gd name="connsiteY1" fmla="*/ 0 h 1739705"/>
                <a:gd name="connsiteX2" fmla="*/ 1046962 w 1046962"/>
                <a:gd name="connsiteY2" fmla="*/ 1482529 h 1739705"/>
                <a:gd name="connsiteX3" fmla="*/ 0 w 1046962"/>
                <a:gd name="connsiteY3" fmla="*/ 1482529 h 1739705"/>
                <a:gd name="connsiteX4" fmla="*/ 0 w 1046962"/>
                <a:gd name="connsiteY4" fmla="*/ 0 h 17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962" h="1739705">
                  <a:moveTo>
                    <a:pt x="0" y="0"/>
                  </a:moveTo>
                  <a:lnTo>
                    <a:pt x="1046962" y="0"/>
                  </a:lnTo>
                  <a:lnTo>
                    <a:pt x="1046962" y="1482529"/>
                  </a:lnTo>
                  <a:cubicBezTo>
                    <a:pt x="1035160" y="1827334"/>
                    <a:pt x="6087" y="1823524"/>
                    <a:pt x="0" y="14825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FAADC">
                <a:alpha val="40000"/>
              </a:srgbClr>
            </a:solidFill>
            <a:ln>
              <a:solidFill>
                <a:srgbClr val="DCE5E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5" name="Graphic 5">
              <a:extLst>
                <a:ext uri="{FF2B5EF4-FFF2-40B4-BE49-F238E27FC236}">
                  <a16:creationId xmlns:a16="http://schemas.microsoft.com/office/drawing/2014/main" id="{F2789E50-9B6B-608F-6CD5-EEFAE5737799}"/>
                </a:ext>
              </a:extLst>
            </p:cNvPr>
            <p:cNvGrpSpPr/>
            <p:nvPr/>
          </p:nvGrpSpPr>
          <p:grpSpPr>
            <a:xfrm>
              <a:off x="9884116" y="702988"/>
              <a:ext cx="1638801" cy="1854461"/>
              <a:chOff x="2727767" y="2957912"/>
              <a:chExt cx="1812883" cy="2207199"/>
            </a:xfrm>
          </p:grpSpPr>
          <p:grpSp>
            <p:nvGrpSpPr>
              <p:cNvPr id="36" name="Graphic 5">
                <a:extLst>
                  <a:ext uri="{FF2B5EF4-FFF2-40B4-BE49-F238E27FC236}">
                    <a16:creationId xmlns:a16="http://schemas.microsoft.com/office/drawing/2014/main" id="{289F9AB2-9CDF-53B8-5BAD-EB9BA1742A6F}"/>
                  </a:ext>
                </a:extLst>
              </p:cNvPr>
              <p:cNvGrpSpPr/>
              <p:nvPr/>
            </p:nvGrpSpPr>
            <p:grpSpPr>
              <a:xfrm>
                <a:off x="2727767" y="2957912"/>
                <a:ext cx="1812883" cy="2207199"/>
                <a:chOff x="2727767" y="2957912"/>
                <a:chExt cx="1812883" cy="2207199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28C09EF-5108-B301-F73E-AB84B13B45CE}"/>
                    </a:ext>
                  </a:extLst>
                </p:cNvPr>
                <p:cNvSpPr/>
                <p:nvPr/>
              </p:nvSpPr>
              <p:spPr>
                <a:xfrm>
                  <a:off x="2727767" y="2957912"/>
                  <a:ext cx="1812883" cy="230485"/>
                </a:xfrm>
                <a:custGeom>
                  <a:avLst/>
                  <a:gdLst>
                    <a:gd name="connsiteX0" fmla="*/ 1812865 w 1812883"/>
                    <a:gd name="connsiteY0" fmla="*/ 80342 h 230485"/>
                    <a:gd name="connsiteX1" fmla="*/ 1808187 w 1812883"/>
                    <a:gd name="connsiteY1" fmla="*/ 88563 h 230485"/>
                    <a:gd name="connsiteX2" fmla="*/ 1794453 w 1812883"/>
                    <a:gd name="connsiteY2" fmla="*/ 96544 h 230485"/>
                    <a:gd name="connsiteX3" fmla="*/ 1772119 w 1812883"/>
                    <a:gd name="connsiteY3" fmla="*/ 104249 h 230485"/>
                    <a:gd name="connsiteX4" fmla="*/ 1741641 w 1812883"/>
                    <a:gd name="connsiteY4" fmla="*/ 111634 h 230485"/>
                    <a:gd name="connsiteX5" fmla="*/ 1703461 w 1812883"/>
                    <a:gd name="connsiteY5" fmla="*/ 118661 h 230485"/>
                    <a:gd name="connsiteX6" fmla="*/ 1658065 w 1812883"/>
                    <a:gd name="connsiteY6" fmla="*/ 125290 h 230485"/>
                    <a:gd name="connsiteX7" fmla="*/ 1605881 w 1812883"/>
                    <a:gd name="connsiteY7" fmla="*/ 131478 h 230485"/>
                    <a:gd name="connsiteX8" fmla="*/ 1547378 w 1812883"/>
                    <a:gd name="connsiteY8" fmla="*/ 137186 h 230485"/>
                    <a:gd name="connsiteX9" fmla="*/ 1483013 w 1812883"/>
                    <a:gd name="connsiteY9" fmla="*/ 142376 h 230485"/>
                    <a:gd name="connsiteX10" fmla="*/ 1413229 w 1812883"/>
                    <a:gd name="connsiteY10" fmla="*/ 147004 h 230485"/>
                    <a:gd name="connsiteX11" fmla="*/ 1338496 w 1812883"/>
                    <a:gd name="connsiteY11" fmla="*/ 151031 h 230485"/>
                    <a:gd name="connsiteX12" fmla="*/ 1259257 w 1812883"/>
                    <a:gd name="connsiteY12" fmla="*/ 154415 h 230485"/>
                    <a:gd name="connsiteX13" fmla="*/ 1175981 w 1812883"/>
                    <a:gd name="connsiteY13" fmla="*/ 157118 h 230485"/>
                    <a:gd name="connsiteX14" fmla="*/ 1089111 w 1812883"/>
                    <a:gd name="connsiteY14" fmla="*/ 159099 h 230485"/>
                    <a:gd name="connsiteX15" fmla="*/ 999105 w 1812883"/>
                    <a:gd name="connsiteY15" fmla="*/ 160318 h 230485"/>
                    <a:gd name="connsiteX16" fmla="*/ 906427 w 1812883"/>
                    <a:gd name="connsiteY16" fmla="*/ 160733 h 230485"/>
                    <a:gd name="connsiteX17" fmla="*/ 813748 w 1812883"/>
                    <a:gd name="connsiteY17" fmla="*/ 160318 h 230485"/>
                    <a:gd name="connsiteX18" fmla="*/ 723746 w 1812883"/>
                    <a:gd name="connsiteY18" fmla="*/ 159099 h 230485"/>
                    <a:gd name="connsiteX19" fmla="*/ 636878 w 1812883"/>
                    <a:gd name="connsiteY19" fmla="*/ 157118 h 230485"/>
                    <a:gd name="connsiteX20" fmla="*/ 553598 w 1812883"/>
                    <a:gd name="connsiteY20" fmla="*/ 154415 h 230485"/>
                    <a:gd name="connsiteX21" fmla="*/ 474361 w 1812883"/>
                    <a:gd name="connsiteY21" fmla="*/ 151031 h 230485"/>
                    <a:gd name="connsiteX22" fmla="*/ 399625 w 1812883"/>
                    <a:gd name="connsiteY22" fmla="*/ 147004 h 230485"/>
                    <a:gd name="connsiteX23" fmla="*/ 329844 w 1812883"/>
                    <a:gd name="connsiteY23" fmla="*/ 142376 h 230485"/>
                    <a:gd name="connsiteX24" fmla="*/ 265474 w 1812883"/>
                    <a:gd name="connsiteY24" fmla="*/ 137186 h 230485"/>
                    <a:gd name="connsiteX25" fmla="*/ 206969 w 1812883"/>
                    <a:gd name="connsiteY25" fmla="*/ 131478 h 230485"/>
                    <a:gd name="connsiteX26" fmla="*/ 117394 w 1812883"/>
                    <a:gd name="connsiteY26" fmla="*/ 225881 h 230485"/>
                    <a:gd name="connsiteX27" fmla="*/ 93660 w 1812883"/>
                    <a:gd name="connsiteY27" fmla="*/ 221153 h 230485"/>
                    <a:gd name="connsiteX28" fmla="*/ 71215 w 1812883"/>
                    <a:gd name="connsiteY28" fmla="*/ 111634 h 230485"/>
                    <a:gd name="connsiteX29" fmla="*/ 40734 w 1812883"/>
                    <a:gd name="connsiteY29" fmla="*/ 104249 h 230485"/>
                    <a:gd name="connsiteX30" fmla="*/ 18397 w 1812883"/>
                    <a:gd name="connsiteY30" fmla="*/ 96544 h 230485"/>
                    <a:gd name="connsiteX31" fmla="*/ 4661 w 1812883"/>
                    <a:gd name="connsiteY31" fmla="*/ 88563 h 230485"/>
                    <a:gd name="connsiteX32" fmla="*/ -18 w 1812883"/>
                    <a:gd name="connsiteY32" fmla="*/ 80342 h 230485"/>
                    <a:gd name="connsiteX33" fmla="*/ 4661 w 1812883"/>
                    <a:gd name="connsiteY33" fmla="*/ 72124 h 230485"/>
                    <a:gd name="connsiteX34" fmla="*/ 18397 w 1812883"/>
                    <a:gd name="connsiteY34" fmla="*/ 64142 h 230485"/>
                    <a:gd name="connsiteX35" fmla="*/ 40734 w 1812883"/>
                    <a:gd name="connsiteY35" fmla="*/ 56438 h 230485"/>
                    <a:gd name="connsiteX36" fmla="*/ 71215 w 1812883"/>
                    <a:gd name="connsiteY36" fmla="*/ 49052 h 230485"/>
                    <a:gd name="connsiteX37" fmla="*/ 109384 w 1812883"/>
                    <a:gd name="connsiteY37" fmla="*/ 42025 h 230485"/>
                    <a:gd name="connsiteX38" fmla="*/ 154789 w 1812883"/>
                    <a:gd name="connsiteY38" fmla="*/ 35397 h 230485"/>
                    <a:gd name="connsiteX39" fmla="*/ 206969 w 1812883"/>
                    <a:gd name="connsiteY39" fmla="*/ 29209 h 230485"/>
                    <a:gd name="connsiteX40" fmla="*/ 265474 w 1812883"/>
                    <a:gd name="connsiteY40" fmla="*/ 23499 h 230485"/>
                    <a:gd name="connsiteX41" fmla="*/ 329844 w 1812883"/>
                    <a:gd name="connsiteY41" fmla="*/ 18310 h 230485"/>
                    <a:gd name="connsiteX42" fmla="*/ 399625 w 1812883"/>
                    <a:gd name="connsiteY42" fmla="*/ 13683 h 230485"/>
                    <a:gd name="connsiteX43" fmla="*/ 474361 w 1812883"/>
                    <a:gd name="connsiteY43" fmla="*/ 9656 h 230485"/>
                    <a:gd name="connsiteX44" fmla="*/ 553598 w 1812883"/>
                    <a:gd name="connsiteY44" fmla="*/ 6270 h 230485"/>
                    <a:gd name="connsiteX45" fmla="*/ 636878 w 1812883"/>
                    <a:gd name="connsiteY45" fmla="*/ 3568 h 230485"/>
                    <a:gd name="connsiteX46" fmla="*/ 723746 w 1812883"/>
                    <a:gd name="connsiteY46" fmla="*/ 1587 h 230485"/>
                    <a:gd name="connsiteX47" fmla="*/ 813748 w 1812883"/>
                    <a:gd name="connsiteY47" fmla="*/ 369 h 230485"/>
                    <a:gd name="connsiteX48" fmla="*/ 906427 w 1812883"/>
                    <a:gd name="connsiteY48" fmla="*/ -47 h 230485"/>
                    <a:gd name="connsiteX49" fmla="*/ 999106 w 1812883"/>
                    <a:gd name="connsiteY49" fmla="*/ 369 h 230485"/>
                    <a:gd name="connsiteX50" fmla="*/ 1089111 w 1812883"/>
                    <a:gd name="connsiteY50" fmla="*/ 1587 h 230485"/>
                    <a:gd name="connsiteX51" fmla="*/ 1175981 w 1812883"/>
                    <a:gd name="connsiteY51" fmla="*/ 3568 h 230485"/>
                    <a:gd name="connsiteX52" fmla="*/ 1259257 w 1812883"/>
                    <a:gd name="connsiteY52" fmla="*/ 6270 h 230485"/>
                    <a:gd name="connsiteX53" fmla="*/ 1338496 w 1812883"/>
                    <a:gd name="connsiteY53" fmla="*/ 9656 h 230485"/>
                    <a:gd name="connsiteX54" fmla="*/ 1413229 w 1812883"/>
                    <a:gd name="connsiteY54" fmla="*/ 13683 h 230485"/>
                    <a:gd name="connsiteX55" fmla="*/ 1483013 w 1812883"/>
                    <a:gd name="connsiteY55" fmla="*/ 18310 h 230485"/>
                    <a:gd name="connsiteX56" fmla="*/ 1547378 w 1812883"/>
                    <a:gd name="connsiteY56" fmla="*/ 23499 h 230485"/>
                    <a:gd name="connsiteX57" fmla="*/ 1605881 w 1812883"/>
                    <a:gd name="connsiteY57" fmla="*/ 29209 h 230485"/>
                    <a:gd name="connsiteX58" fmla="*/ 1658065 w 1812883"/>
                    <a:gd name="connsiteY58" fmla="*/ 35397 h 230485"/>
                    <a:gd name="connsiteX59" fmla="*/ 1703476 w 1812883"/>
                    <a:gd name="connsiteY59" fmla="*/ 42025 h 230485"/>
                    <a:gd name="connsiteX60" fmla="*/ 1741641 w 1812883"/>
                    <a:gd name="connsiteY60" fmla="*/ 49052 h 230485"/>
                    <a:gd name="connsiteX61" fmla="*/ 1772119 w 1812883"/>
                    <a:gd name="connsiteY61" fmla="*/ 56438 h 230485"/>
                    <a:gd name="connsiteX62" fmla="*/ 1794453 w 1812883"/>
                    <a:gd name="connsiteY62" fmla="*/ 64142 h 230485"/>
                    <a:gd name="connsiteX63" fmla="*/ 1808187 w 1812883"/>
                    <a:gd name="connsiteY63" fmla="*/ 72124 h 230485"/>
                    <a:gd name="connsiteX64" fmla="*/ 1812865 w 1812883"/>
                    <a:gd name="connsiteY64" fmla="*/ 80342 h 230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812883" h="230485">
                      <a:moveTo>
                        <a:pt x="1812865" y="80342"/>
                      </a:moveTo>
                      <a:cubicBezTo>
                        <a:pt x="1812865" y="83118"/>
                        <a:pt x="1811282" y="85860"/>
                        <a:pt x="1808187" y="88563"/>
                      </a:cubicBezTo>
                      <a:cubicBezTo>
                        <a:pt x="1805092" y="91265"/>
                        <a:pt x="1800486" y="93928"/>
                        <a:pt x="1794453" y="96544"/>
                      </a:cubicBezTo>
                      <a:cubicBezTo>
                        <a:pt x="1788420" y="99161"/>
                        <a:pt x="1780947" y="101731"/>
                        <a:pt x="1772119" y="104249"/>
                      </a:cubicBezTo>
                      <a:cubicBezTo>
                        <a:pt x="1763291" y="106765"/>
                        <a:pt x="1753107" y="109230"/>
                        <a:pt x="1741641" y="111634"/>
                      </a:cubicBezTo>
                      <a:cubicBezTo>
                        <a:pt x="1730174" y="114038"/>
                        <a:pt x="1717424" y="116383"/>
                        <a:pt x="1703461" y="118661"/>
                      </a:cubicBezTo>
                      <a:cubicBezTo>
                        <a:pt x="1689513" y="120939"/>
                        <a:pt x="1674352" y="123151"/>
                        <a:pt x="1658065" y="125290"/>
                      </a:cubicBezTo>
                      <a:cubicBezTo>
                        <a:pt x="1641778" y="127429"/>
                        <a:pt x="1624350" y="129494"/>
                        <a:pt x="1605881" y="131478"/>
                      </a:cubicBezTo>
                      <a:cubicBezTo>
                        <a:pt x="1587411" y="133464"/>
                        <a:pt x="1567887" y="135368"/>
                        <a:pt x="1547378" y="137186"/>
                      </a:cubicBezTo>
                      <a:cubicBezTo>
                        <a:pt x="1526869" y="139006"/>
                        <a:pt x="1505390" y="140737"/>
                        <a:pt x="1483013" y="142376"/>
                      </a:cubicBezTo>
                      <a:cubicBezTo>
                        <a:pt x="1460622" y="144014"/>
                        <a:pt x="1437346" y="145559"/>
                        <a:pt x="1413229" y="147004"/>
                      </a:cubicBezTo>
                      <a:cubicBezTo>
                        <a:pt x="1389112" y="148449"/>
                        <a:pt x="1364182" y="149793"/>
                        <a:pt x="1338496" y="151031"/>
                      </a:cubicBezTo>
                      <a:cubicBezTo>
                        <a:pt x="1312810" y="152267"/>
                        <a:pt x="1286369" y="153399"/>
                        <a:pt x="1259257" y="154415"/>
                      </a:cubicBezTo>
                      <a:cubicBezTo>
                        <a:pt x="1232144" y="155432"/>
                        <a:pt x="1204362" y="156336"/>
                        <a:pt x="1175981" y="157118"/>
                      </a:cubicBezTo>
                      <a:cubicBezTo>
                        <a:pt x="1147599" y="157902"/>
                        <a:pt x="1118605" y="158565"/>
                        <a:pt x="1089111" y="159099"/>
                      </a:cubicBezTo>
                      <a:cubicBezTo>
                        <a:pt x="1059603" y="159635"/>
                        <a:pt x="1029577" y="160044"/>
                        <a:pt x="999105" y="160318"/>
                      </a:cubicBezTo>
                      <a:cubicBezTo>
                        <a:pt x="968634" y="160592"/>
                        <a:pt x="937715" y="160733"/>
                        <a:pt x="906427" y="160733"/>
                      </a:cubicBezTo>
                      <a:cubicBezTo>
                        <a:pt x="875138" y="160733"/>
                        <a:pt x="844220" y="160592"/>
                        <a:pt x="813748" y="160318"/>
                      </a:cubicBezTo>
                      <a:cubicBezTo>
                        <a:pt x="783276" y="160044"/>
                        <a:pt x="753250" y="159635"/>
                        <a:pt x="723746" y="159099"/>
                      </a:cubicBezTo>
                      <a:cubicBezTo>
                        <a:pt x="694243" y="158565"/>
                        <a:pt x="665261" y="157902"/>
                        <a:pt x="636878" y="157118"/>
                      </a:cubicBezTo>
                      <a:cubicBezTo>
                        <a:pt x="608494" y="156336"/>
                        <a:pt x="580708" y="155432"/>
                        <a:pt x="553598" y="154415"/>
                      </a:cubicBezTo>
                      <a:cubicBezTo>
                        <a:pt x="526486" y="153399"/>
                        <a:pt x="500048" y="152267"/>
                        <a:pt x="474361" y="151031"/>
                      </a:cubicBezTo>
                      <a:cubicBezTo>
                        <a:pt x="448673" y="149793"/>
                        <a:pt x="423736" y="148449"/>
                        <a:pt x="399625" y="147004"/>
                      </a:cubicBezTo>
                      <a:cubicBezTo>
                        <a:pt x="375512" y="145559"/>
                        <a:pt x="352228" y="144014"/>
                        <a:pt x="329844" y="142376"/>
                      </a:cubicBezTo>
                      <a:cubicBezTo>
                        <a:pt x="307459" y="140737"/>
                        <a:pt x="285977" y="139006"/>
                        <a:pt x="265474" y="137186"/>
                      </a:cubicBezTo>
                      <a:cubicBezTo>
                        <a:pt x="244969" y="135368"/>
                        <a:pt x="225443" y="133464"/>
                        <a:pt x="206969" y="131478"/>
                      </a:cubicBezTo>
                      <a:cubicBezTo>
                        <a:pt x="188497" y="129494"/>
                        <a:pt x="132346" y="218145"/>
                        <a:pt x="117394" y="225881"/>
                      </a:cubicBezTo>
                      <a:cubicBezTo>
                        <a:pt x="102693" y="233486"/>
                        <a:pt x="105496" y="231348"/>
                        <a:pt x="93660" y="221153"/>
                      </a:cubicBezTo>
                      <a:cubicBezTo>
                        <a:pt x="82379" y="211435"/>
                        <a:pt x="82682" y="114038"/>
                        <a:pt x="71215" y="111634"/>
                      </a:cubicBezTo>
                      <a:cubicBezTo>
                        <a:pt x="59747" y="109230"/>
                        <a:pt x="49562" y="106765"/>
                        <a:pt x="40734" y="104249"/>
                      </a:cubicBezTo>
                      <a:cubicBezTo>
                        <a:pt x="31906" y="101731"/>
                        <a:pt x="24434" y="99161"/>
                        <a:pt x="18397" y="96544"/>
                      </a:cubicBezTo>
                      <a:cubicBezTo>
                        <a:pt x="12360" y="93928"/>
                        <a:pt x="7756" y="91265"/>
                        <a:pt x="4661" y="88563"/>
                      </a:cubicBezTo>
                      <a:cubicBezTo>
                        <a:pt x="1566" y="85860"/>
                        <a:pt x="-18" y="83118"/>
                        <a:pt x="-18" y="80342"/>
                      </a:cubicBezTo>
                      <a:cubicBezTo>
                        <a:pt x="-18" y="77568"/>
                        <a:pt x="1566" y="74826"/>
                        <a:pt x="4661" y="72124"/>
                      </a:cubicBezTo>
                      <a:cubicBezTo>
                        <a:pt x="7756" y="69422"/>
                        <a:pt x="12360" y="66759"/>
                        <a:pt x="18397" y="64142"/>
                      </a:cubicBezTo>
                      <a:cubicBezTo>
                        <a:pt x="24435" y="61525"/>
                        <a:pt x="31906" y="58955"/>
                        <a:pt x="40734" y="56438"/>
                      </a:cubicBezTo>
                      <a:cubicBezTo>
                        <a:pt x="49562" y="53920"/>
                        <a:pt x="59747" y="51456"/>
                        <a:pt x="71215" y="49052"/>
                      </a:cubicBezTo>
                      <a:cubicBezTo>
                        <a:pt x="82682" y="46647"/>
                        <a:pt x="95430" y="44303"/>
                        <a:pt x="109384" y="42025"/>
                      </a:cubicBezTo>
                      <a:cubicBezTo>
                        <a:pt x="123338" y="39747"/>
                        <a:pt x="138499" y="37535"/>
                        <a:pt x="154789" y="35397"/>
                      </a:cubicBezTo>
                      <a:cubicBezTo>
                        <a:pt x="171078" y="33258"/>
                        <a:pt x="188497" y="31193"/>
                        <a:pt x="206969" y="29209"/>
                      </a:cubicBezTo>
                      <a:cubicBezTo>
                        <a:pt x="225443" y="27223"/>
                        <a:pt x="244969" y="25318"/>
                        <a:pt x="265474" y="23499"/>
                      </a:cubicBezTo>
                      <a:cubicBezTo>
                        <a:pt x="285978" y="21681"/>
                        <a:pt x="307459" y="19948"/>
                        <a:pt x="329844" y="18310"/>
                      </a:cubicBezTo>
                      <a:cubicBezTo>
                        <a:pt x="352228" y="16672"/>
                        <a:pt x="375514" y="15127"/>
                        <a:pt x="399625" y="13683"/>
                      </a:cubicBezTo>
                      <a:cubicBezTo>
                        <a:pt x="423736" y="12238"/>
                        <a:pt x="448673" y="10894"/>
                        <a:pt x="474361" y="9656"/>
                      </a:cubicBezTo>
                      <a:cubicBezTo>
                        <a:pt x="500048" y="8418"/>
                        <a:pt x="526486" y="7288"/>
                        <a:pt x="553598" y="6270"/>
                      </a:cubicBezTo>
                      <a:cubicBezTo>
                        <a:pt x="580708" y="5254"/>
                        <a:pt x="608494" y="4350"/>
                        <a:pt x="636878" y="3568"/>
                      </a:cubicBezTo>
                      <a:cubicBezTo>
                        <a:pt x="665261" y="2784"/>
                        <a:pt x="694243" y="2122"/>
                        <a:pt x="723746" y="1587"/>
                      </a:cubicBezTo>
                      <a:cubicBezTo>
                        <a:pt x="753250" y="1052"/>
                        <a:pt x="783276" y="643"/>
                        <a:pt x="813748" y="369"/>
                      </a:cubicBezTo>
                      <a:cubicBezTo>
                        <a:pt x="844220" y="94"/>
                        <a:pt x="875138" y="-47"/>
                        <a:pt x="906427" y="-47"/>
                      </a:cubicBezTo>
                      <a:cubicBezTo>
                        <a:pt x="937715" y="-47"/>
                        <a:pt x="968634" y="94"/>
                        <a:pt x="999106" y="369"/>
                      </a:cubicBezTo>
                      <a:cubicBezTo>
                        <a:pt x="1029578" y="643"/>
                        <a:pt x="1059603" y="1052"/>
                        <a:pt x="1089111" y="1587"/>
                      </a:cubicBezTo>
                      <a:cubicBezTo>
                        <a:pt x="1118605" y="2122"/>
                        <a:pt x="1147599" y="2784"/>
                        <a:pt x="1175981" y="3568"/>
                      </a:cubicBezTo>
                      <a:cubicBezTo>
                        <a:pt x="1204362" y="4350"/>
                        <a:pt x="1232144" y="5254"/>
                        <a:pt x="1259257" y="6270"/>
                      </a:cubicBezTo>
                      <a:cubicBezTo>
                        <a:pt x="1286369" y="7288"/>
                        <a:pt x="1312810" y="8418"/>
                        <a:pt x="1338496" y="9656"/>
                      </a:cubicBezTo>
                      <a:cubicBezTo>
                        <a:pt x="1364182" y="10894"/>
                        <a:pt x="1389112" y="12238"/>
                        <a:pt x="1413229" y="13683"/>
                      </a:cubicBezTo>
                      <a:cubicBezTo>
                        <a:pt x="1437346" y="15127"/>
                        <a:pt x="1460622" y="16672"/>
                        <a:pt x="1483013" y="18310"/>
                      </a:cubicBezTo>
                      <a:cubicBezTo>
                        <a:pt x="1505390" y="19948"/>
                        <a:pt x="1526869" y="21681"/>
                        <a:pt x="1547378" y="23499"/>
                      </a:cubicBezTo>
                      <a:cubicBezTo>
                        <a:pt x="1567887" y="25318"/>
                        <a:pt x="1587411" y="27223"/>
                        <a:pt x="1605881" y="29209"/>
                      </a:cubicBezTo>
                      <a:cubicBezTo>
                        <a:pt x="1624350" y="31193"/>
                        <a:pt x="1641778" y="33258"/>
                        <a:pt x="1658065" y="35397"/>
                      </a:cubicBezTo>
                      <a:cubicBezTo>
                        <a:pt x="1674352" y="37535"/>
                        <a:pt x="1689513" y="39747"/>
                        <a:pt x="1703476" y="42025"/>
                      </a:cubicBezTo>
                      <a:cubicBezTo>
                        <a:pt x="1717424" y="44303"/>
                        <a:pt x="1730174" y="46647"/>
                        <a:pt x="1741641" y="49052"/>
                      </a:cubicBezTo>
                      <a:cubicBezTo>
                        <a:pt x="1753107" y="51456"/>
                        <a:pt x="1763291" y="53921"/>
                        <a:pt x="1772119" y="56438"/>
                      </a:cubicBezTo>
                      <a:cubicBezTo>
                        <a:pt x="1780947" y="58955"/>
                        <a:pt x="1788420" y="61525"/>
                        <a:pt x="1794453" y="64142"/>
                      </a:cubicBezTo>
                      <a:cubicBezTo>
                        <a:pt x="1800500" y="66759"/>
                        <a:pt x="1805092" y="69422"/>
                        <a:pt x="1808187" y="72124"/>
                      </a:cubicBezTo>
                      <a:cubicBezTo>
                        <a:pt x="1811282" y="74826"/>
                        <a:pt x="1812865" y="77568"/>
                        <a:pt x="1812865" y="80342"/>
                      </a:cubicBezTo>
                      <a:close/>
                    </a:path>
                  </a:pathLst>
                </a:custGeom>
                <a:noFill/>
                <a:ln w="1002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263AB64-E5F6-2CDA-E11A-004275371A8D}"/>
                    </a:ext>
                  </a:extLst>
                </p:cNvPr>
                <p:cNvSpPr/>
                <p:nvPr/>
              </p:nvSpPr>
              <p:spPr>
                <a:xfrm>
                  <a:off x="2848627" y="3168271"/>
                  <a:ext cx="72877" cy="56497"/>
                </a:xfrm>
                <a:custGeom>
                  <a:avLst/>
                  <a:gdLst>
                    <a:gd name="connsiteX0" fmla="*/ 117 w 72877"/>
                    <a:gd name="connsiteY0" fmla="*/ 13675 h 56497"/>
                    <a:gd name="connsiteX1" fmla="*/ 44658 w 72877"/>
                    <a:gd name="connsiteY1" fmla="*/ 289 h 56497"/>
                    <a:gd name="connsiteX2" fmla="*/ 72858 w 72877"/>
                    <a:gd name="connsiteY2" fmla="*/ 55651 h 5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877" h="56497">
                      <a:moveTo>
                        <a:pt x="117" y="13675"/>
                      </a:moveTo>
                      <a:cubicBezTo>
                        <a:pt x="-1808" y="10624"/>
                        <a:pt x="16879" y="-5163"/>
                        <a:pt x="44658" y="289"/>
                      </a:cubicBezTo>
                      <a:cubicBezTo>
                        <a:pt x="70259" y="5303"/>
                        <a:pt x="72858" y="55651"/>
                        <a:pt x="72858" y="55651"/>
                      </a:cubicBezTo>
                    </a:path>
                  </a:pathLst>
                </a:custGeom>
                <a:noFill/>
                <a:ln w="100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0F7EF52-5BCB-6205-C614-E185E42819C8}"/>
                    </a:ext>
                  </a:extLst>
                </p:cNvPr>
                <p:cNvSpPr/>
                <p:nvPr/>
              </p:nvSpPr>
              <p:spPr>
                <a:xfrm>
                  <a:off x="2729541" y="3041564"/>
                  <a:ext cx="1810598" cy="2123547"/>
                </a:xfrm>
                <a:custGeom>
                  <a:avLst/>
                  <a:gdLst>
                    <a:gd name="connsiteX0" fmla="*/ 1803016 w 1810598"/>
                    <a:gd name="connsiteY0" fmla="*/ -765 h 2123547"/>
                    <a:gd name="connsiteX1" fmla="*/ 1786157 w 1810598"/>
                    <a:gd name="connsiteY1" fmla="*/ 15801 h 2123547"/>
                    <a:gd name="connsiteX2" fmla="*/ 1762127 w 1810598"/>
                    <a:gd name="connsiteY2" fmla="*/ 47003 h 2123547"/>
                    <a:gd name="connsiteX3" fmla="*/ 1754550 w 1810598"/>
                    <a:gd name="connsiteY3" fmla="*/ 75123 h 2123547"/>
                    <a:gd name="connsiteX4" fmla="*/ 1752440 w 1810598"/>
                    <a:gd name="connsiteY4" fmla="*/ 92078 h 2123547"/>
                    <a:gd name="connsiteX5" fmla="*/ 1752440 w 1810598"/>
                    <a:gd name="connsiteY5" fmla="*/ 1865865 h 2123547"/>
                    <a:gd name="connsiteX6" fmla="*/ 1752862 w 1810598"/>
                    <a:gd name="connsiteY6" fmla="*/ 1866628 h 2123547"/>
                    <a:gd name="connsiteX7" fmla="*/ 1752862 w 1810598"/>
                    <a:gd name="connsiteY7" fmla="*/ 1868559 h 2123547"/>
                    <a:gd name="connsiteX8" fmla="*/ 1752862 w 1810598"/>
                    <a:gd name="connsiteY8" fmla="*/ 1871642 h 2123547"/>
                    <a:gd name="connsiteX9" fmla="*/ 1752440 w 1810598"/>
                    <a:gd name="connsiteY9" fmla="*/ 1875877 h 2123547"/>
                    <a:gd name="connsiteX10" fmla="*/ 1751596 w 1810598"/>
                    <a:gd name="connsiteY10" fmla="*/ 1881263 h 2123547"/>
                    <a:gd name="connsiteX11" fmla="*/ 1749909 w 1810598"/>
                    <a:gd name="connsiteY11" fmla="*/ 1887429 h 2123547"/>
                    <a:gd name="connsiteX12" fmla="*/ 1747800 w 1810598"/>
                    <a:gd name="connsiteY12" fmla="*/ 1894747 h 2123547"/>
                    <a:gd name="connsiteX13" fmla="*/ 1744425 w 1810598"/>
                    <a:gd name="connsiteY13" fmla="*/ 1902843 h 2123547"/>
                    <a:gd name="connsiteX14" fmla="*/ 1740222 w 1810598"/>
                    <a:gd name="connsiteY14" fmla="*/ 1911703 h 2123547"/>
                    <a:gd name="connsiteX15" fmla="*/ 1734316 w 1810598"/>
                    <a:gd name="connsiteY15" fmla="*/ 1921341 h 2123547"/>
                    <a:gd name="connsiteX16" fmla="*/ 1726723 w 1810598"/>
                    <a:gd name="connsiteY16" fmla="*/ 1931352 h 2123547"/>
                    <a:gd name="connsiteX17" fmla="*/ 1717880 w 1810598"/>
                    <a:gd name="connsiteY17" fmla="*/ 1941753 h 2123547"/>
                    <a:gd name="connsiteX18" fmla="*/ 1706927 w 1810598"/>
                    <a:gd name="connsiteY18" fmla="*/ 1952542 h 2123547"/>
                    <a:gd name="connsiteX19" fmla="*/ 1693849 w 1810598"/>
                    <a:gd name="connsiteY19" fmla="*/ 1964096 h 2123547"/>
                    <a:gd name="connsiteX20" fmla="*/ 1678678 w 1810598"/>
                    <a:gd name="connsiteY20" fmla="*/ 1975275 h 2123547"/>
                    <a:gd name="connsiteX21" fmla="*/ 1660976 w 1810598"/>
                    <a:gd name="connsiteY21" fmla="*/ 1986828 h 2123547"/>
                    <a:gd name="connsiteX22" fmla="*/ 1640743 w 1810598"/>
                    <a:gd name="connsiteY22" fmla="*/ 1998769 h 2123547"/>
                    <a:gd name="connsiteX23" fmla="*/ 1617995 w 1810598"/>
                    <a:gd name="connsiteY23" fmla="*/ 2010338 h 2123547"/>
                    <a:gd name="connsiteX24" fmla="*/ 1591855 w 1810598"/>
                    <a:gd name="connsiteY24" fmla="*/ 2021501 h 2123547"/>
                    <a:gd name="connsiteX25" fmla="*/ 1562779 w 1810598"/>
                    <a:gd name="connsiteY25" fmla="*/ 2032681 h 2123547"/>
                    <a:gd name="connsiteX26" fmla="*/ 1530327 w 1810598"/>
                    <a:gd name="connsiteY26" fmla="*/ 2043455 h 2123547"/>
                    <a:gd name="connsiteX27" fmla="*/ 1494501 w 1810598"/>
                    <a:gd name="connsiteY27" fmla="*/ 2053871 h 2123547"/>
                    <a:gd name="connsiteX28" fmla="*/ 1454878 w 1810598"/>
                    <a:gd name="connsiteY28" fmla="*/ 2063883 h 2123547"/>
                    <a:gd name="connsiteX29" fmla="*/ 1411475 w 1810598"/>
                    <a:gd name="connsiteY29" fmla="*/ 2073131 h 2123547"/>
                    <a:gd name="connsiteX30" fmla="*/ 1363852 w 1810598"/>
                    <a:gd name="connsiteY30" fmla="*/ 2081602 h 2123547"/>
                    <a:gd name="connsiteX31" fmla="*/ 1312011 w 1810598"/>
                    <a:gd name="connsiteY31" fmla="*/ 2089309 h 2123547"/>
                    <a:gd name="connsiteX32" fmla="*/ 1256374 w 1810598"/>
                    <a:gd name="connsiteY32" fmla="*/ 2095864 h 2123547"/>
                    <a:gd name="connsiteX33" fmla="*/ 1195686 w 1810598"/>
                    <a:gd name="connsiteY33" fmla="*/ 2101640 h 2123547"/>
                    <a:gd name="connsiteX34" fmla="*/ 1130360 w 1810598"/>
                    <a:gd name="connsiteY34" fmla="*/ 2106264 h 2123547"/>
                    <a:gd name="connsiteX35" fmla="*/ 1060397 w 1810598"/>
                    <a:gd name="connsiteY35" fmla="*/ 2109720 h 2123547"/>
                    <a:gd name="connsiteX36" fmla="*/ 984956 w 1810598"/>
                    <a:gd name="connsiteY36" fmla="*/ 2112041 h 2123547"/>
                    <a:gd name="connsiteX37" fmla="*/ 904457 w 1810598"/>
                    <a:gd name="connsiteY37" fmla="*/ 2112803 h 2123547"/>
                    <a:gd name="connsiteX38" fmla="*/ 823958 w 1810598"/>
                    <a:gd name="connsiteY38" fmla="*/ 2112414 h 2123547"/>
                    <a:gd name="connsiteX39" fmla="*/ 748938 w 1810598"/>
                    <a:gd name="connsiteY39" fmla="*/ 2110483 h 2123547"/>
                    <a:gd name="connsiteX40" fmla="*/ 678974 w 1810598"/>
                    <a:gd name="connsiteY40" fmla="*/ 2107011 h 2123547"/>
                    <a:gd name="connsiteX41" fmla="*/ 613648 w 1810598"/>
                    <a:gd name="connsiteY41" fmla="*/ 2102403 h 2123547"/>
                    <a:gd name="connsiteX42" fmla="*/ 552958 w 1810598"/>
                    <a:gd name="connsiteY42" fmla="*/ 2097000 h 2123547"/>
                    <a:gd name="connsiteX43" fmla="*/ 496903 w 1810598"/>
                    <a:gd name="connsiteY43" fmla="*/ 2090445 h 2123547"/>
                    <a:gd name="connsiteX44" fmla="*/ 445484 w 1810598"/>
                    <a:gd name="connsiteY44" fmla="*/ 2082754 h 2123547"/>
                    <a:gd name="connsiteX45" fmla="*/ 397859 w 1810598"/>
                    <a:gd name="connsiteY45" fmla="*/ 2074267 h 2123547"/>
                    <a:gd name="connsiteX46" fmla="*/ 354448 w 1810598"/>
                    <a:gd name="connsiteY46" fmla="*/ 2065019 h 2123547"/>
                    <a:gd name="connsiteX47" fmla="*/ 314830 w 1810598"/>
                    <a:gd name="connsiteY47" fmla="*/ 2055398 h 2123547"/>
                    <a:gd name="connsiteX48" fmla="*/ 279006 w 1810598"/>
                    <a:gd name="connsiteY48" fmla="*/ 2044996 h 2123547"/>
                    <a:gd name="connsiteX49" fmla="*/ 246553 w 1810598"/>
                    <a:gd name="connsiteY49" fmla="*/ 2034206 h 2123547"/>
                    <a:gd name="connsiteX50" fmla="*/ 217472 w 1810598"/>
                    <a:gd name="connsiteY50" fmla="*/ 2023026 h 2123547"/>
                    <a:gd name="connsiteX51" fmla="*/ 191340 w 1810598"/>
                    <a:gd name="connsiteY51" fmla="*/ 2011474 h 2123547"/>
                    <a:gd name="connsiteX52" fmla="*/ 168160 w 1810598"/>
                    <a:gd name="connsiteY52" fmla="*/ 1999922 h 2123547"/>
                    <a:gd name="connsiteX53" fmla="*/ 147930 w 1810598"/>
                    <a:gd name="connsiteY53" fmla="*/ 1988353 h 2123547"/>
                    <a:gd name="connsiteX54" fmla="*/ 130228 w 1810598"/>
                    <a:gd name="connsiteY54" fmla="*/ 1976410 h 2123547"/>
                    <a:gd name="connsiteX55" fmla="*/ 115055 w 1810598"/>
                    <a:gd name="connsiteY55" fmla="*/ 1964858 h 2123547"/>
                    <a:gd name="connsiteX56" fmla="*/ 101990 w 1810598"/>
                    <a:gd name="connsiteY56" fmla="*/ 1953695 h 2123547"/>
                    <a:gd name="connsiteX57" fmla="*/ 91453 w 1810598"/>
                    <a:gd name="connsiteY57" fmla="*/ 1942515 h 2123547"/>
                    <a:gd name="connsiteX58" fmla="*/ 82181 w 1810598"/>
                    <a:gd name="connsiteY58" fmla="*/ 1932115 h 2123547"/>
                    <a:gd name="connsiteX59" fmla="*/ 75015 w 1810598"/>
                    <a:gd name="connsiteY59" fmla="*/ 1921714 h 2123547"/>
                    <a:gd name="connsiteX60" fmla="*/ 69116 w 1810598"/>
                    <a:gd name="connsiteY60" fmla="*/ 1912076 h 2123547"/>
                    <a:gd name="connsiteX61" fmla="*/ 64480 w 1810598"/>
                    <a:gd name="connsiteY61" fmla="*/ 1903217 h 2123547"/>
                    <a:gd name="connsiteX62" fmla="*/ 61529 w 1810598"/>
                    <a:gd name="connsiteY62" fmla="*/ 1895137 h 2123547"/>
                    <a:gd name="connsiteX63" fmla="*/ 59001 w 1810598"/>
                    <a:gd name="connsiteY63" fmla="*/ 1887802 h 2123547"/>
                    <a:gd name="connsiteX64" fmla="*/ 57737 w 1810598"/>
                    <a:gd name="connsiteY64" fmla="*/ 1881263 h 2123547"/>
                    <a:gd name="connsiteX65" fmla="*/ 56893 w 1810598"/>
                    <a:gd name="connsiteY65" fmla="*/ 1875861 h 2123547"/>
                    <a:gd name="connsiteX66" fmla="*/ 56471 w 1810598"/>
                    <a:gd name="connsiteY66" fmla="*/ 1871625 h 2123547"/>
                    <a:gd name="connsiteX67" fmla="*/ 56471 w 1810598"/>
                    <a:gd name="connsiteY67" fmla="*/ 1868542 h 2123547"/>
                    <a:gd name="connsiteX68" fmla="*/ 56471 w 1810598"/>
                    <a:gd name="connsiteY68" fmla="*/ 1866612 h 2123547"/>
                    <a:gd name="connsiteX69" fmla="*/ 56471 w 1810598"/>
                    <a:gd name="connsiteY69" fmla="*/ 1866239 h 2123547"/>
                    <a:gd name="connsiteX70" fmla="*/ 56471 w 1810598"/>
                    <a:gd name="connsiteY70" fmla="*/ 92127 h 2123547"/>
                    <a:gd name="connsiteX71" fmla="*/ 54365 w 1810598"/>
                    <a:gd name="connsiteY71" fmla="*/ 74019 h 2123547"/>
                    <a:gd name="connsiteX72" fmla="*/ 45936 w 1810598"/>
                    <a:gd name="connsiteY72" fmla="*/ 43970 h 2123547"/>
                    <a:gd name="connsiteX73" fmla="*/ 23598 w 1810598"/>
                    <a:gd name="connsiteY73" fmla="*/ 15461 h 2123547"/>
                    <a:gd name="connsiteX74" fmla="*/ 7581 w 1810598"/>
                    <a:gd name="connsiteY74" fmla="*/ 46 h 2123547"/>
                    <a:gd name="connsiteX75" fmla="*/ -6 w 1810598"/>
                    <a:gd name="connsiteY75" fmla="*/ 6975 h 2123547"/>
                    <a:gd name="connsiteX76" fmla="*/ 15589 w 1810598"/>
                    <a:gd name="connsiteY76" fmla="*/ 22000 h 2123547"/>
                    <a:gd name="connsiteX77" fmla="*/ 36241 w 1810598"/>
                    <a:gd name="connsiteY77" fmla="*/ 48204 h 2123547"/>
                    <a:gd name="connsiteX78" fmla="*/ 43406 w 1810598"/>
                    <a:gd name="connsiteY78" fmla="*/ 75560 h 2123547"/>
                    <a:gd name="connsiteX79" fmla="*/ 45936 w 1810598"/>
                    <a:gd name="connsiteY79" fmla="*/ 92500 h 2123547"/>
                    <a:gd name="connsiteX80" fmla="*/ 45936 w 1810598"/>
                    <a:gd name="connsiteY80" fmla="*/ 92889 h 2123547"/>
                    <a:gd name="connsiteX81" fmla="*/ 45936 w 1810598"/>
                    <a:gd name="connsiteY81" fmla="*/ 1865378 h 2123547"/>
                    <a:gd name="connsiteX82" fmla="*/ 45514 w 1810598"/>
                    <a:gd name="connsiteY82" fmla="*/ 1865768 h 2123547"/>
                    <a:gd name="connsiteX83" fmla="*/ 45514 w 1810598"/>
                    <a:gd name="connsiteY83" fmla="*/ 1868072 h 2123547"/>
                    <a:gd name="connsiteX84" fmla="*/ 45514 w 1810598"/>
                    <a:gd name="connsiteY84" fmla="*/ 1871934 h 2123547"/>
                    <a:gd name="connsiteX85" fmla="*/ 45936 w 1810598"/>
                    <a:gd name="connsiteY85" fmla="*/ 1876931 h 2123547"/>
                    <a:gd name="connsiteX86" fmla="*/ 47200 w 1810598"/>
                    <a:gd name="connsiteY86" fmla="*/ 1883097 h 2123547"/>
                    <a:gd name="connsiteX87" fmla="*/ 48464 w 1810598"/>
                    <a:gd name="connsiteY87" fmla="*/ 1890041 h 2123547"/>
                    <a:gd name="connsiteX88" fmla="*/ 50993 w 1810598"/>
                    <a:gd name="connsiteY88" fmla="*/ 1898122 h 2123547"/>
                    <a:gd name="connsiteX89" fmla="*/ 54785 w 1810598"/>
                    <a:gd name="connsiteY89" fmla="*/ 1906981 h 2123547"/>
                    <a:gd name="connsiteX90" fmla="*/ 59422 w 1810598"/>
                    <a:gd name="connsiteY90" fmla="*/ 1916619 h 2123547"/>
                    <a:gd name="connsiteX91" fmla="*/ 65744 w 1810598"/>
                    <a:gd name="connsiteY91" fmla="*/ 1927019 h 2123547"/>
                    <a:gd name="connsiteX92" fmla="*/ 73331 w 1810598"/>
                    <a:gd name="connsiteY92" fmla="*/ 1937810 h 2123547"/>
                    <a:gd name="connsiteX93" fmla="*/ 83024 w 1810598"/>
                    <a:gd name="connsiteY93" fmla="*/ 1948973 h 2123547"/>
                    <a:gd name="connsiteX94" fmla="*/ 94403 w 1810598"/>
                    <a:gd name="connsiteY94" fmla="*/ 1960542 h 2123547"/>
                    <a:gd name="connsiteX95" fmla="*/ 107890 w 1810598"/>
                    <a:gd name="connsiteY95" fmla="*/ 1972095 h 2123547"/>
                    <a:gd name="connsiteX96" fmla="*/ 123906 w 1810598"/>
                    <a:gd name="connsiteY96" fmla="*/ 1984426 h 2123547"/>
                    <a:gd name="connsiteX97" fmla="*/ 142029 w 1810598"/>
                    <a:gd name="connsiteY97" fmla="*/ 1996369 h 2123547"/>
                    <a:gd name="connsiteX98" fmla="*/ 162681 w 1810598"/>
                    <a:gd name="connsiteY98" fmla="*/ 2008310 h 2123547"/>
                    <a:gd name="connsiteX99" fmla="*/ 186283 w 1810598"/>
                    <a:gd name="connsiteY99" fmla="*/ 2020253 h 2123547"/>
                    <a:gd name="connsiteX100" fmla="*/ 212834 w 1810598"/>
                    <a:gd name="connsiteY100" fmla="*/ 2031805 h 2123547"/>
                    <a:gd name="connsiteX101" fmla="*/ 242337 w 1810598"/>
                    <a:gd name="connsiteY101" fmla="*/ 2043374 h 2123547"/>
                    <a:gd name="connsiteX102" fmla="*/ 275212 w 1810598"/>
                    <a:gd name="connsiteY102" fmla="*/ 2054148 h 2123547"/>
                    <a:gd name="connsiteX103" fmla="*/ 311879 w 1810598"/>
                    <a:gd name="connsiteY103" fmla="*/ 2064564 h 2123547"/>
                    <a:gd name="connsiteX104" fmla="*/ 351917 w 1810598"/>
                    <a:gd name="connsiteY104" fmla="*/ 2074575 h 2123547"/>
                    <a:gd name="connsiteX105" fmla="*/ 395749 w 1810598"/>
                    <a:gd name="connsiteY105" fmla="*/ 2083824 h 2123547"/>
                    <a:gd name="connsiteX106" fmla="*/ 443375 w 1810598"/>
                    <a:gd name="connsiteY106" fmla="*/ 2092294 h 2123547"/>
                    <a:gd name="connsiteX107" fmla="*/ 495214 w 1810598"/>
                    <a:gd name="connsiteY107" fmla="*/ 2100001 h 2123547"/>
                    <a:gd name="connsiteX108" fmla="*/ 551691 w 1810598"/>
                    <a:gd name="connsiteY108" fmla="*/ 2106556 h 2123547"/>
                    <a:gd name="connsiteX109" fmla="*/ 612381 w 1810598"/>
                    <a:gd name="connsiteY109" fmla="*/ 2112333 h 2123547"/>
                    <a:gd name="connsiteX110" fmla="*/ 678129 w 1810598"/>
                    <a:gd name="connsiteY110" fmla="*/ 2116957 h 2123547"/>
                    <a:gd name="connsiteX111" fmla="*/ 748513 w 1810598"/>
                    <a:gd name="connsiteY111" fmla="*/ 2120040 h 2123547"/>
                    <a:gd name="connsiteX112" fmla="*/ 823954 w 1810598"/>
                    <a:gd name="connsiteY112" fmla="*/ 2121955 h 2123547"/>
                    <a:gd name="connsiteX113" fmla="*/ 904452 w 1810598"/>
                    <a:gd name="connsiteY113" fmla="*/ 2122718 h 2123547"/>
                    <a:gd name="connsiteX114" fmla="*/ 985373 w 1810598"/>
                    <a:gd name="connsiteY114" fmla="*/ 2121955 h 2123547"/>
                    <a:gd name="connsiteX115" fmla="*/ 1060814 w 1810598"/>
                    <a:gd name="connsiteY115" fmla="*/ 2119651 h 2123547"/>
                    <a:gd name="connsiteX116" fmla="*/ 1131198 w 1810598"/>
                    <a:gd name="connsiteY116" fmla="*/ 2116178 h 2123547"/>
                    <a:gd name="connsiteX117" fmla="*/ 1196524 w 1810598"/>
                    <a:gd name="connsiteY117" fmla="*/ 2111555 h 2123547"/>
                    <a:gd name="connsiteX118" fmla="*/ 1257639 w 1810598"/>
                    <a:gd name="connsiteY118" fmla="*/ 2105778 h 2123547"/>
                    <a:gd name="connsiteX119" fmla="*/ 1313683 w 1810598"/>
                    <a:gd name="connsiteY119" fmla="*/ 2098850 h 2123547"/>
                    <a:gd name="connsiteX120" fmla="*/ 1365524 w 1810598"/>
                    <a:gd name="connsiteY120" fmla="*/ 2091142 h 2123547"/>
                    <a:gd name="connsiteX121" fmla="*/ 1413584 w 1810598"/>
                    <a:gd name="connsiteY121" fmla="*/ 2082657 h 2123547"/>
                    <a:gd name="connsiteX122" fmla="*/ 1457409 w 1810598"/>
                    <a:gd name="connsiteY122" fmla="*/ 2073424 h 2123547"/>
                    <a:gd name="connsiteX123" fmla="*/ 1497454 w 1810598"/>
                    <a:gd name="connsiteY123" fmla="*/ 2063396 h 2123547"/>
                    <a:gd name="connsiteX124" fmla="*/ 1533686 w 1810598"/>
                    <a:gd name="connsiteY124" fmla="*/ 2052606 h 2123547"/>
                    <a:gd name="connsiteX125" fmla="*/ 1566575 w 1810598"/>
                    <a:gd name="connsiteY125" fmla="*/ 2041832 h 2123547"/>
                    <a:gd name="connsiteX126" fmla="*/ 1596496 w 1810598"/>
                    <a:gd name="connsiteY126" fmla="*/ 2030653 h 2123547"/>
                    <a:gd name="connsiteX127" fmla="*/ 1622619 w 1810598"/>
                    <a:gd name="connsiteY127" fmla="*/ 2018711 h 2123547"/>
                    <a:gd name="connsiteX128" fmla="*/ 1646227 w 1810598"/>
                    <a:gd name="connsiteY128" fmla="*/ 2007158 h 2123547"/>
                    <a:gd name="connsiteX129" fmla="*/ 1667304 w 1810598"/>
                    <a:gd name="connsiteY129" fmla="*/ 1995216 h 2123547"/>
                    <a:gd name="connsiteX130" fmla="*/ 1685428 w 1810598"/>
                    <a:gd name="connsiteY130" fmla="*/ 1983274 h 2123547"/>
                    <a:gd name="connsiteX131" fmla="*/ 1701021 w 1810598"/>
                    <a:gd name="connsiteY131" fmla="*/ 1971332 h 2123547"/>
                    <a:gd name="connsiteX132" fmla="*/ 1714505 w 1810598"/>
                    <a:gd name="connsiteY132" fmla="*/ 1959390 h 2123547"/>
                    <a:gd name="connsiteX133" fmla="*/ 1726301 w 1810598"/>
                    <a:gd name="connsiteY133" fmla="*/ 1948211 h 2123547"/>
                    <a:gd name="connsiteX134" fmla="*/ 1735582 w 1810598"/>
                    <a:gd name="connsiteY134" fmla="*/ 1937031 h 2123547"/>
                    <a:gd name="connsiteX135" fmla="*/ 1743581 w 1810598"/>
                    <a:gd name="connsiteY135" fmla="*/ 1926257 h 2123547"/>
                    <a:gd name="connsiteX136" fmla="*/ 1749487 w 1810598"/>
                    <a:gd name="connsiteY136" fmla="*/ 1916230 h 2123547"/>
                    <a:gd name="connsiteX137" fmla="*/ 1754533 w 1810598"/>
                    <a:gd name="connsiteY137" fmla="*/ 1906608 h 2123547"/>
                    <a:gd name="connsiteX138" fmla="*/ 1757908 w 1810598"/>
                    <a:gd name="connsiteY138" fmla="*/ 1897749 h 2123547"/>
                    <a:gd name="connsiteX139" fmla="*/ 1760440 w 1810598"/>
                    <a:gd name="connsiteY139" fmla="*/ 1889652 h 2123547"/>
                    <a:gd name="connsiteX140" fmla="*/ 1762127 w 1810598"/>
                    <a:gd name="connsiteY140" fmla="*/ 1882724 h 2123547"/>
                    <a:gd name="connsiteX141" fmla="*/ 1762971 w 1810598"/>
                    <a:gd name="connsiteY141" fmla="*/ 1876558 h 2123547"/>
                    <a:gd name="connsiteX142" fmla="*/ 1763392 w 1810598"/>
                    <a:gd name="connsiteY142" fmla="*/ 1871934 h 2123547"/>
                    <a:gd name="connsiteX143" fmla="*/ 1763392 w 1810598"/>
                    <a:gd name="connsiteY143" fmla="*/ 1868072 h 2123547"/>
                    <a:gd name="connsiteX144" fmla="*/ 1763392 w 1810598"/>
                    <a:gd name="connsiteY144" fmla="*/ 1865768 h 2123547"/>
                    <a:gd name="connsiteX145" fmla="*/ 1763392 w 1810598"/>
                    <a:gd name="connsiteY145" fmla="*/ 1865378 h 2123547"/>
                    <a:gd name="connsiteX146" fmla="*/ 1763392 w 1810598"/>
                    <a:gd name="connsiteY146" fmla="*/ 92403 h 2123547"/>
                    <a:gd name="connsiteX147" fmla="*/ 1765080 w 1810598"/>
                    <a:gd name="connsiteY147" fmla="*/ 76615 h 2123547"/>
                    <a:gd name="connsiteX148" fmla="*/ 1771814 w 1810598"/>
                    <a:gd name="connsiteY148" fmla="*/ 51173 h 2123547"/>
                    <a:gd name="connsiteX149" fmla="*/ 1794156 w 1810598"/>
                    <a:gd name="connsiteY149" fmla="*/ 22292 h 2123547"/>
                    <a:gd name="connsiteX150" fmla="*/ 1810593 w 1810598"/>
                    <a:gd name="connsiteY150" fmla="*/ 6098 h 2123547"/>
                    <a:gd name="connsiteX151" fmla="*/ 1803016 w 1810598"/>
                    <a:gd name="connsiteY151" fmla="*/ -830 h 2123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</a:cxnLst>
                  <a:rect l="l" t="t" r="r" b="b"/>
                  <a:pathLst>
                    <a:path w="1810598" h="2123547">
                      <a:moveTo>
                        <a:pt x="1803016" y="-765"/>
                      </a:moveTo>
                      <a:cubicBezTo>
                        <a:pt x="1803016" y="-765"/>
                        <a:pt x="1795162" y="6326"/>
                        <a:pt x="1786157" y="15801"/>
                      </a:cubicBezTo>
                      <a:cubicBezTo>
                        <a:pt x="1777152" y="25277"/>
                        <a:pt x="1767108" y="36992"/>
                        <a:pt x="1762127" y="47003"/>
                      </a:cubicBezTo>
                      <a:cubicBezTo>
                        <a:pt x="1758265" y="54792"/>
                        <a:pt x="1755977" y="65760"/>
                        <a:pt x="1754550" y="75123"/>
                      </a:cubicBezTo>
                      <a:cubicBezTo>
                        <a:pt x="1753122" y="84501"/>
                        <a:pt x="1752440" y="92078"/>
                        <a:pt x="1752440" y="92078"/>
                      </a:cubicBezTo>
                      <a:lnTo>
                        <a:pt x="1752440" y="1865865"/>
                      </a:lnTo>
                      <a:cubicBezTo>
                        <a:pt x="1752440" y="1865865"/>
                        <a:pt x="1752830" y="1866206"/>
                        <a:pt x="1752862" y="1866628"/>
                      </a:cubicBezTo>
                      <a:cubicBezTo>
                        <a:pt x="1752894" y="1866969"/>
                        <a:pt x="1752846" y="1867731"/>
                        <a:pt x="1752862" y="1868559"/>
                      </a:cubicBezTo>
                      <a:cubicBezTo>
                        <a:pt x="1752878" y="1869370"/>
                        <a:pt x="1752911" y="1870425"/>
                        <a:pt x="1752862" y="1871642"/>
                      </a:cubicBezTo>
                      <a:cubicBezTo>
                        <a:pt x="1752813" y="1872859"/>
                        <a:pt x="1752619" y="1874286"/>
                        <a:pt x="1752440" y="1875877"/>
                      </a:cubicBezTo>
                      <a:cubicBezTo>
                        <a:pt x="1752262" y="1877467"/>
                        <a:pt x="1751970" y="1879316"/>
                        <a:pt x="1751596" y="1881263"/>
                      </a:cubicBezTo>
                      <a:cubicBezTo>
                        <a:pt x="1751223" y="1883227"/>
                        <a:pt x="1750526" y="1885158"/>
                        <a:pt x="1749909" y="1887429"/>
                      </a:cubicBezTo>
                      <a:cubicBezTo>
                        <a:pt x="1749292" y="1889717"/>
                        <a:pt x="1748725" y="1892183"/>
                        <a:pt x="1747800" y="1894747"/>
                      </a:cubicBezTo>
                      <a:cubicBezTo>
                        <a:pt x="1746891" y="1897310"/>
                        <a:pt x="1745707" y="1900020"/>
                        <a:pt x="1744425" y="1902843"/>
                      </a:cubicBezTo>
                      <a:cubicBezTo>
                        <a:pt x="1743159" y="1905667"/>
                        <a:pt x="1741910" y="1908653"/>
                        <a:pt x="1740222" y="1911703"/>
                      </a:cubicBezTo>
                      <a:cubicBezTo>
                        <a:pt x="1738518" y="1914769"/>
                        <a:pt x="1736490" y="1918080"/>
                        <a:pt x="1734316" y="1921341"/>
                      </a:cubicBezTo>
                      <a:cubicBezTo>
                        <a:pt x="1732142" y="1924602"/>
                        <a:pt x="1729448" y="1927912"/>
                        <a:pt x="1726723" y="1931352"/>
                      </a:cubicBezTo>
                      <a:cubicBezTo>
                        <a:pt x="1724013" y="1934792"/>
                        <a:pt x="1721190" y="1938167"/>
                        <a:pt x="1717880" y="1941753"/>
                      </a:cubicBezTo>
                      <a:cubicBezTo>
                        <a:pt x="1714569" y="1945339"/>
                        <a:pt x="1710886" y="1948843"/>
                        <a:pt x="1706927" y="1952542"/>
                      </a:cubicBezTo>
                      <a:cubicBezTo>
                        <a:pt x="1702952" y="1956242"/>
                        <a:pt x="1698539" y="1960315"/>
                        <a:pt x="1693849" y="1964096"/>
                      </a:cubicBezTo>
                      <a:cubicBezTo>
                        <a:pt x="1689160" y="1967893"/>
                        <a:pt x="1684147" y="1971429"/>
                        <a:pt x="1678678" y="1975275"/>
                      </a:cubicBezTo>
                      <a:cubicBezTo>
                        <a:pt x="1673210" y="1979120"/>
                        <a:pt x="1667288" y="1982950"/>
                        <a:pt x="1660976" y="1986828"/>
                      </a:cubicBezTo>
                      <a:cubicBezTo>
                        <a:pt x="1654681" y="1990706"/>
                        <a:pt x="1647947" y="1994908"/>
                        <a:pt x="1640743" y="1998769"/>
                      </a:cubicBezTo>
                      <a:cubicBezTo>
                        <a:pt x="1633539" y="2002647"/>
                        <a:pt x="1626156" y="2006493"/>
                        <a:pt x="1617995" y="2010338"/>
                      </a:cubicBezTo>
                      <a:cubicBezTo>
                        <a:pt x="1609833" y="2014168"/>
                        <a:pt x="1601039" y="2017737"/>
                        <a:pt x="1591855" y="2021501"/>
                      </a:cubicBezTo>
                      <a:cubicBezTo>
                        <a:pt x="1582687" y="2025266"/>
                        <a:pt x="1573033" y="2029014"/>
                        <a:pt x="1562779" y="2032681"/>
                      </a:cubicBezTo>
                      <a:cubicBezTo>
                        <a:pt x="1552524" y="2036348"/>
                        <a:pt x="1541718" y="2039934"/>
                        <a:pt x="1530327" y="2043455"/>
                      </a:cubicBezTo>
                      <a:cubicBezTo>
                        <a:pt x="1518937" y="2046993"/>
                        <a:pt x="1507076" y="2050497"/>
                        <a:pt x="1494501" y="2053871"/>
                      </a:cubicBezTo>
                      <a:cubicBezTo>
                        <a:pt x="1481926" y="2057231"/>
                        <a:pt x="1468719" y="2060703"/>
                        <a:pt x="1454878" y="2063883"/>
                      </a:cubicBezTo>
                      <a:cubicBezTo>
                        <a:pt x="1441054" y="2067064"/>
                        <a:pt x="1426613" y="2070178"/>
                        <a:pt x="1411475" y="2073131"/>
                      </a:cubicBezTo>
                      <a:cubicBezTo>
                        <a:pt x="1396336" y="2076085"/>
                        <a:pt x="1380354" y="2078908"/>
                        <a:pt x="1363852" y="2081602"/>
                      </a:cubicBezTo>
                      <a:cubicBezTo>
                        <a:pt x="1347335" y="2084311"/>
                        <a:pt x="1329941" y="2086891"/>
                        <a:pt x="1312011" y="2089309"/>
                      </a:cubicBezTo>
                      <a:cubicBezTo>
                        <a:pt x="1294082" y="2091726"/>
                        <a:pt x="1275796" y="2093754"/>
                        <a:pt x="1256374" y="2095864"/>
                      </a:cubicBezTo>
                      <a:cubicBezTo>
                        <a:pt x="1236960" y="2097957"/>
                        <a:pt x="1216645" y="2099887"/>
                        <a:pt x="1195686" y="2101640"/>
                      </a:cubicBezTo>
                      <a:cubicBezTo>
                        <a:pt x="1174728" y="2103392"/>
                        <a:pt x="1152919" y="2104886"/>
                        <a:pt x="1130360" y="2106264"/>
                      </a:cubicBezTo>
                      <a:cubicBezTo>
                        <a:pt x="1107802" y="2107628"/>
                        <a:pt x="1084614" y="2108763"/>
                        <a:pt x="1060397" y="2109720"/>
                      </a:cubicBezTo>
                      <a:cubicBezTo>
                        <a:pt x="1036180" y="2110694"/>
                        <a:pt x="1010888" y="2111522"/>
                        <a:pt x="984956" y="2112041"/>
                      </a:cubicBezTo>
                      <a:cubicBezTo>
                        <a:pt x="959024" y="2112560"/>
                        <a:pt x="932162" y="2112755"/>
                        <a:pt x="904457" y="2112803"/>
                      </a:cubicBezTo>
                      <a:cubicBezTo>
                        <a:pt x="876752" y="2112836"/>
                        <a:pt x="849882" y="2112803"/>
                        <a:pt x="823958" y="2112414"/>
                      </a:cubicBezTo>
                      <a:cubicBezTo>
                        <a:pt x="798027" y="2111976"/>
                        <a:pt x="773153" y="2111375"/>
                        <a:pt x="748938" y="2110483"/>
                      </a:cubicBezTo>
                      <a:cubicBezTo>
                        <a:pt x="724721" y="2109591"/>
                        <a:pt x="701533" y="2108325"/>
                        <a:pt x="678974" y="2107011"/>
                      </a:cubicBezTo>
                      <a:cubicBezTo>
                        <a:pt x="656416" y="2105713"/>
                        <a:pt x="634607" y="2104090"/>
                        <a:pt x="613648" y="2102403"/>
                      </a:cubicBezTo>
                      <a:cubicBezTo>
                        <a:pt x="592690" y="2100699"/>
                        <a:pt x="572373" y="2099060"/>
                        <a:pt x="552958" y="2097000"/>
                      </a:cubicBezTo>
                      <a:cubicBezTo>
                        <a:pt x="533542" y="2094955"/>
                        <a:pt x="514837" y="2092829"/>
                        <a:pt x="496903" y="2090445"/>
                      </a:cubicBezTo>
                      <a:cubicBezTo>
                        <a:pt x="478969" y="2088076"/>
                        <a:pt x="461994" y="2085415"/>
                        <a:pt x="445484" y="2082754"/>
                      </a:cubicBezTo>
                      <a:cubicBezTo>
                        <a:pt x="428974" y="2080077"/>
                        <a:pt x="413000" y="2077205"/>
                        <a:pt x="397859" y="2074267"/>
                      </a:cubicBezTo>
                      <a:cubicBezTo>
                        <a:pt x="382717" y="2071331"/>
                        <a:pt x="368279" y="2068199"/>
                        <a:pt x="354448" y="2065019"/>
                      </a:cubicBezTo>
                      <a:cubicBezTo>
                        <a:pt x="340618" y="2061855"/>
                        <a:pt x="327412" y="2058756"/>
                        <a:pt x="314830" y="2055398"/>
                      </a:cubicBezTo>
                      <a:cubicBezTo>
                        <a:pt x="302249" y="2052022"/>
                        <a:pt x="290395" y="2048534"/>
                        <a:pt x="279006" y="2044996"/>
                      </a:cubicBezTo>
                      <a:cubicBezTo>
                        <a:pt x="267617" y="2041460"/>
                        <a:pt x="256806" y="2037874"/>
                        <a:pt x="246553" y="2034206"/>
                      </a:cubicBezTo>
                      <a:cubicBezTo>
                        <a:pt x="236300" y="2030539"/>
                        <a:pt x="226650" y="2026808"/>
                        <a:pt x="217472" y="2023026"/>
                      </a:cubicBezTo>
                      <a:cubicBezTo>
                        <a:pt x="208293" y="2019262"/>
                        <a:pt x="199502" y="2015320"/>
                        <a:pt x="191340" y="2011474"/>
                      </a:cubicBezTo>
                      <a:cubicBezTo>
                        <a:pt x="183179" y="2007629"/>
                        <a:pt x="175363" y="2003799"/>
                        <a:pt x="168160" y="1999922"/>
                      </a:cubicBezTo>
                      <a:cubicBezTo>
                        <a:pt x="160958" y="1996027"/>
                        <a:pt x="154235" y="1992263"/>
                        <a:pt x="147930" y="1988353"/>
                      </a:cubicBezTo>
                      <a:cubicBezTo>
                        <a:pt x="141625" y="1984459"/>
                        <a:pt x="135694" y="1980289"/>
                        <a:pt x="130228" y="1976410"/>
                      </a:cubicBezTo>
                      <a:cubicBezTo>
                        <a:pt x="124761" y="1972549"/>
                        <a:pt x="119743" y="1968687"/>
                        <a:pt x="115055" y="1964858"/>
                      </a:cubicBezTo>
                      <a:cubicBezTo>
                        <a:pt x="110368" y="1961045"/>
                        <a:pt x="105959" y="1957427"/>
                        <a:pt x="101990" y="1953695"/>
                      </a:cubicBezTo>
                      <a:cubicBezTo>
                        <a:pt x="98020" y="1949947"/>
                        <a:pt x="94764" y="1946134"/>
                        <a:pt x="91453" y="1942515"/>
                      </a:cubicBezTo>
                      <a:cubicBezTo>
                        <a:pt x="88142" y="1938897"/>
                        <a:pt x="84895" y="1935587"/>
                        <a:pt x="82181" y="1932115"/>
                      </a:cubicBezTo>
                      <a:cubicBezTo>
                        <a:pt x="79468" y="1928643"/>
                        <a:pt x="77193" y="1925008"/>
                        <a:pt x="75015" y="1921714"/>
                      </a:cubicBezTo>
                      <a:cubicBezTo>
                        <a:pt x="72839" y="1918420"/>
                        <a:pt x="70814" y="1915175"/>
                        <a:pt x="69116" y="1912076"/>
                      </a:cubicBezTo>
                      <a:cubicBezTo>
                        <a:pt x="67417" y="1908993"/>
                        <a:pt x="65759" y="1906073"/>
                        <a:pt x="64480" y="1903217"/>
                      </a:cubicBezTo>
                      <a:cubicBezTo>
                        <a:pt x="63200" y="1900361"/>
                        <a:pt x="62449" y="1897716"/>
                        <a:pt x="61529" y="1895137"/>
                      </a:cubicBezTo>
                      <a:cubicBezTo>
                        <a:pt x="60609" y="1892540"/>
                        <a:pt x="59617" y="1890107"/>
                        <a:pt x="59001" y="1887802"/>
                      </a:cubicBezTo>
                      <a:cubicBezTo>
                        <a:pt x="58382" y="1885515"/>
                        <a:pt x="58110" y="1883243"/>
                        <a:pt x="57737" y="1881263"/>
                      </a:cubicBezTo>
                      <a:cubicBezTo>
                        <a:pt x="57362" y="1879284"/>
                        <a:pt x="57079" y="1877499"/>
                        <a:pt x="56893" y="1875861"/>
                      </a:cubicBezTo>
                      <a:cubicBezTo>
                        <a:pt x="56706" y="1874238"/>
                        <a:pt x="56528" y="1872875"/>
                        <a:pt x="56471" y="1871625"/>
                      </a:cubicBezTo>
                      <a:cubicBezTo>
                        <a:pt x="56414" y="1870376"/>
                        <a:pt x="56455" y="1869386"/>
                        <a:pt x="56471" y="1868542"/>
                      </a:cubicBezTo>
                      <a:cubicBezTo>
                        <a:pt x="56487" y="1867715"/>
                        <a:pt x="56440" y="1867017"/>
                        <a:pt x="56471" y="1866612"/>
                      </a:cubicBezTo>
                      <a:cubicBezTo>
                        <a:pt x="56502" y="1866222"/>
                        <a:pt x="56471" y="1866239"/>
                        <a:pt x="56471" y="1866239"/>
                      </a:cubicBezTo>
                      <a:lnTo>
                        <a:pt x="56471" y="92127"/>
                      </a:lnTo>
                      <a:cubicBezTo>
                        <a:pt x="56471" y="92127"/>
                        <a:pt x="55968" y="84046"/>
                        <a:pt x="54365" y="74019"/>
                      </a:cubicBezTo>
                      <a:cubicBezTo>
                        <a:pt x="52760" y="63991"/>
                        <a:pt x="50119" y="52195"/>
                        <a:pt x="45936" y="43970"/>
                      </a:cubicBezTo>
                      <a:cubicBezTo>
                        <a:pt x="41204" y="34655"/>
                        <a:pt x="32021" y="24158"/>
                        <a:pt x="23598" y="15461"/>
                      </a:cubicBezTo>
                      <a:cubicBezTo>
                        <a:pt x="15173" y="6748"/>
                        <a:pt x="7581" y="46"/>
                        <a:pt x="7581" y="46"/>
                      </a:cubicBezTo>
                      <a:lnTo>
                        <a:pt x="-6" y="6975"/>
                      </a:lnTo>
                      <a:cubicBezTo>
                        <a:pt x="-6" y="6975"/>
                        <a:pt x="7435" y="13578"/>
                        <a:pt x="15589" y="22000"/>
                      </a:cubicBezTo>
                      <a:cubicBezTo>
                        <a:pt x="23744" y="30437"/>
                        <a:pt x="32598" y="41032"/>
                        <a:pt x="36241" y="48204"/>
                      </a:cubicBezTo>
                      <a:cubicBezTo>
                        <a:pt x="39337" y="54305"/>
                        <a:pt x="41861" y="65890"/>
                        <a:pt x="43406" y="75560"/>
                      </a:cubicBezTo>
                      <a:cubicBezTo>
                        <a:pt x="44918" y="85004"/>
                        <a:pt x="45906" y="92175"/>
                        <a:pt x="45936" y="92500"/>
                      </a:cubicBezTo>
                      <a:cubicBezTo>
                        <a:pt x="45936" y="92516"/>
                        <a:pt x="45936" y="92889"/>
                        <a:pt x="45936" y="92889"/>
                      </a:cubicBezTo>
                      <a:lnTo>
                        <a:pt x="45936" y="1865378"/>
                      </a:lnTo>
                      <a:cubicBezTo>
                        <a:pt x="45916" y="1865541"/>
                        <a:pt x="45540" y="1865378"/>
                        <a:pt x="45514" y="1865768"/>
                      </a:cubicBezTo>
                      <a:cubicBezTo>
                        <a:pt x="45470" y="1866336"/>
                        <a:pt x="45533" y="1867066"/>
                        <a:pt x="45514" y="1868072"/>
                      </a:cubicBezTo>
                      <a:cubicBezTo>
                        <a:pt x="45494" y="1869094"/>
                        <a:pt x="45446" y="1870473"/>
                        <a:pt x="45514" y="1871934"/>
                      </a:cubicBezTo>
                      <a:cubicBezTo>
                        <a:pt x="45582" y="1873378"/>
                        <a:pt x="45725" y="1875098"/>
                        <a:pt x="45936" y="1876931"/>
                      </a:cubicBezTo>
                      <a:cubicBezTo>
                        <a:pt x="46147" y="1878781"/>
                        <a:pt x="46784" y="1880907"/>
                        <a:pt x="47200" y="1883097"/>
                      </a:cubicBezTo>
                      <a:cubicBezTo>
                        <a:pt x="47615" y="1885304"/>
                        <a:pt x="47785" y="1887510"/>
                        <a:pt x="48464" y="1890041"/>
                      </a:cubicBezTo>
                      <a:cubicBezTo>
                        <a:pt x="49143" y="1892573"/>
                        <a:pt x="49990" y="1895299"/>
                        <a:pt x="50993" y="1898122"/>
                      </a:cubicBezTo>
                      <a:cubicBezTo>
                        <a:pt x="51994" y="1900962"/>
                        <a:pt x="53403" y="1903898"/>
                        <a:pt x="54785" y="1906981"/>
                      </a:cubicBezTo>
                      <a:cubicBezTo>
                        <a:pt x="56169" y="1910080"/>
                        <a:pt x="57599" y="1913292"/>
                        <a:pt x="59422" y="1916619"/>
                      </a:cubicBezTo>
                      <a:cubicBezTo>
                        <a:pt x="61245" y="1919946"/>
                        <a:pt x="63424" y="1923499"/>
                        <a:pt x="65744" y="1927019"/>
                      </a:cubicBezTo>
                      <a:cubicBezTo>
                        <a:pt x="68064" y="1930541"/>
                        <a:pt x="70456" y="1934126"/>
                        <a:pt x="73331" y="1937810"/>
                      </a:cubicBezTo>
                      <a:cubicBezTo>
                        <a:pt x="76206" y="1941493"/>
                        <a:pt x="79539" y="1945176"/>
                        <a:pt x="83024" y="1948973"/>
                      </a:cubicBezTo>
                      <a:cubicBezTo>
                        <a:pt x="86510" y="1952786"/>
                        <a:pt x="90251" y="1956631"/>
                        <a:pt x="94403" y="1960542"/>
                      </a:cubicBezTo>
                      <a:cubicBezTo>
                        <a:pt x="98555" y="1964436"/>
                        <a:pt x="103014" y="1968119"/>
                        <a:pt x="107890" y="1972095"/>
                      </a:cubicBezTo>
                      <a:cubicBezTo>
                        <a:pt x="112767" y="1976070"/>
                        <a:pt x="118250" y="1980418"/>
                        <a:pt x="123906" y="1984426"/>
                      </a:cubicBezTo>
                      <a:cubicBezTo>
                        <a:pt x="129563" y="1988434"/>
                        <a:pt x="135535" y="1992361"/>
                        <a:pt x="142029" y="1996369"/>
                      </a:cubicBezTo>
                      <a:cubicBezTo>
                        <a:pt x="148521" y="2000376"/>
                        <a:pt x="155293" y="2004319"/>
                        <a:pt x="162681" y="2008310"/>
                      </a:cubicBezTo>
                      <a:cubicBezTo>
                        <a:pt x="170067" y="2012302"/>
                        <a:pt x="177944" y="2016326"/>
                        <a:pt x="186283" y="2020253"/>
                      </a:cubicBezTo>
                      <a:cubicBezTo>
                        <a:pt x="194619" y="2024179"/>
                        <a:pt x="203488" y="2027959"/>
                        <a:pt x="212834" y="2031805"/>
                      </a:cubicBezTo>
                      <a:cubicBezTo>
                        <a:pt x="222180" y="2035650"/>
                        <a:pt x="231924" y="2039642"/>
                        <a:pt x="242337" y="2043374"/>
                      </a:cubicBezTo>
                      <a:cubicBezTo>
                        <a:pt x="252751" y="2047105"/>
                        <a:pt x="263672" y="2050578"/>
                        <a:pt x="275212" y="2054148"/>
                      </a:cubicBezTo>
                      <a:cubicBezTo>
                        <a:pt x="286752" y="2057734"/>
                        <a:pt x="299158" y="2061157"/>
                        <a:pt x="311879" y="2064564"/>
                      </a:cubicBezTo>
                      <a:cubicBezTo>
                        <a:pt x="324600" y="2067972"/>
                        <a:pt x="337953" y="2071380"/>
                        <a:pt x="351917" y="2074575"/>
                      </a:cubicBezTo>
                      <a:cubicBezTo>
                        <a:pt x="365881" y="2077772"/>
                        <a:pt x="380486" y="2080855"/>
                        <a:pt x="395749" y="2083824"/>
                      </a:cubicBezTo>
                      <a:cubicBezTo>
                        <a:pt x="411013" y="2086777"/>
                        <a:pt x="426752" y="2089601"/>
                        <a:pt x="443375" y="2092294"/>
                      </a:cubicBezTo>
                      <a:cubicBezTo>
                        <a:pt x="459998" y="2094987"/>
                        <a:pt x="477174" y="2097600"/>
                        <a:pt x="495214" y="2100001"/>
                      </a:cubicBezTo>
                      <a:cubicBezTo>
                        <a:pt x="513254" y="2102387"/>
                        <a:pt x="532173" y="2104480"/>
                        <a:pt x="551691" y="2106556"/>
                      </a:cubicBezTo>
                      <a:cubicBezTo>
                        <a:pt x="571208" y="2108617"/>
                        <a:pt x="591330" y="2110630"/>
                        <a:pt x="612381" y="2112333"/>
                      </a:cubicBezTo>
                      <a:cubicBezTo>
                        <a:pt x="633432" y="2114036"/>
                        <a:pt x="655484" y="2115643"/>
                        <a:pt x="678129" y="2116957"/>
                      </a:cubicBezTo>
                      <a:cubicBezTo>
                        <a:pt x="700773" y="2118255"/>
                        <a:pt x="724216" y="2119147"/>
                        <a:pt x="748513" y="2120040"/>
                      </a:cubicBezTo>
                      <a:cubicBezTo>
                        <a:pt x="772809" y="2120916"/>
                        <a:pt x="797947" y="2121533"/>
                        <a:pt x="823954" y="2121955"/>
                      </a:cubicBezTo>
                      <a:cubicBezTo>
                        <a:pt x="849960" y="2122393"/>
                        <a:pt x="876690" y="2122718"/>
                        <a:pt x="904452" y="2122718"/>
                      </a:cubicBezTo>
                      <a:cubicBezTo>
                        <a:pt x="932214" y="2122718"/>
                        <a:pt x="959366" y="2122474"/>
                        <a:pt x="985373" y="2121955"/>
                      </a:cubicBezTo>
                      <a:cubicBezTo>
                        <a:pt x="1011379" y="2121452"/>
                        <a:pt x="1036518" y="2120608"/>
                        <a:pt x="1060814" y="2119651"/>
                      </a:cubicBezTo>
                      <a:cubicBezTo>
                        <a:pt x="1085110" y="2118677"/>
                        <a:pt x="1108555" y="2117558"/>
                        <a:pt x="1131198" y="2116178"/>
                      </a:cubicBezTo>
                      <a:cubicBezTo>
                        <a:pt x="1153840" y="2114799"/>
                        <a:pt x="1175472" y="2113322"/>
                        <a:pt x="1196524" y="2111555"/>
                      </a:cubicBezTo>
                      <a:cubicBezTo>
                        <a:pt x="1217575" y="2109802"/>
                        <a:pt x="1238120" y="2107887"/>
                        <a:pt x="1257639" y="2105778"/>
                      </a:cubicBezTo>
                      <a:cubicBezTo>
                        <a:pt x="1277159" y="2103669"/>
                        <a:pt x="1295656" y="2101267"/>
                        <a:pt x="1313683" y="2098850"/>
                      </a:cubicBezTo>
                      <a:cubicBezTo>
                        <a:pt x="1331726" y="2096415"/>
                        <a:pt x="1348908" y="2093852"/>
                        <a:pt x="1365524" y="2091142"/>
                      </a:cubicBezTo>
                      <a:cubicBezTo>
                        <a:pt x="1382155" y="2088416"/>
                        <a:pt x="1398315" y="2085641"/>
                        <a:pt x="1413584" y="2082657"/>
                      </a:cubicBezTo>
                      <a:cubicBezTo>
                        <a:pt x="1428836" y="2079686"/>
                        <a:pt x="1443439" y="2076620"/>
                        <a:pt x="1457409" y="2073424"/>
                      </a:cubicBezTo>
                      <a:cubicBezTo>
                        <a:pt x="1471363" y="2070211"/>
                        <a:pt x="1484733" y="2066803"/>
                        <a:pt x="1497454" y="2063396"/>
                      </a:cubicBezTo>
                      <a:cubicBezTo>
                        <a:pt x="1510175" y="2059989"/>
                        <a:pt x="1522150" y="2056192"/>
                        <a:pt x="1533686" y="2052606"/>
                      </a:cubicBezTo>
                      <a:cubicBezTo>
                        <a:pt x="1545239" y="2049037"/>
                        <a:pt x="1556159" y="2045548"/>
                        <a:pt x="1566575" y="2041832"/>
                      </a:cubicBezTo>
                      <a:cubicBezTo>
                        <a:pt x="1576976" y="2038100"/>
                        <a:pt x="1587150" y="2034483"/>
                        <a:pt x="1596496" y="2030653"/>
                      </a:cubicBezTo>
                      <a:cubicBezTo>
                        <a:pt x="1605841" y="2026823"/>
                        <a:pt x="1614279" y="2022621"/>
                        <a:pt x="1622619" y="2018711"/>
                      </a:cubicBezTo>
                      <a:cubicBezTo>
                        <a:pt x="1630959" y="2014801"/>
                        <a:pt x="1638845" y="2011118"/>
                        <a:pt x="1646227" y="2007158"/>
                      </a:cubicBezTo>
                      <a:cubicBezTo>
                        <a:pt x="1653610" y="2003183"/>
                        <a:pt x="1660798" y="1999191"/>
                        <a:pt x="1667304" y="1995216"/>
                      </a:cubicBezTo>
                      <a:cubicBezTo>
                        <a:pt x="1673795" y="1991225"/>
                        <a:pt x="1679766" y="1987250"/>
                        <a:pt x="1685428" y="1983274"/>
                      </a:cubicBezTo>
                      <a:cubicBezTo>
                        <a:pt x="1691075" y="1979282"/>
                        <a:pt x="1696137" y="1975275"/>
                        <a:pt x="1701021" y="1971332"/>
                      </a:cubicBezTo>
                      <a:cubicBezTo>
                        <a:pt x="1705889" y="1967373"/>
                        <a:pt x="1710351" y="1963252"/>
                        <a:pt x="1714505" y="1959390"/>
                      </a:cubicBezTo>
                      <a:cubicBezTo>
                        <a:pt x="1718658" y="1955512"/>
                        <a:pt x="1722812" y="1951991"/>
                        <a:pt x="1726301" y="1948211"/>
                      </a:cubicBezTo>
                      <a:cubicBezTo>
                        <a:pt x="1729789" y="1944430"/>
                        <a:pt x="1732694" y="1940682"/>
                        <a:pt x="1735582" y="1937031"/>
                      </a:cubicBezTo>
                      <a:cubicBezTo>
                        <a:pt x="1738454" y="1933396"/>
                        <a:pt x="1741261" y="1929729"/>
                        <a:pt x="1743581" y="1926257"/>
                      </a:cubicBezTo>
                      <a:cubicBezTo>
                        <a:pt x="1745901" y="1922769"/>
                        <a:pt x="1747654" y="1919524"/>
                        <a:pt x="1749487" y="1916230"/>
                      </a:cubicBezTo>
                      <a:cubicBezTo>
                        <a:pt x="1751304" y="1912952"/>
                        <a:pt x="1753154" y="1909658"/>
                        <a:pt x="1754533" y="1906608"/>
                      </a:cubicBezTo>
                      <a:cubicBezTo>
                        <a:pt x="1755929" y="1903542"/>
                        <a:pt x="1756902" y="1900540"/>
                        <a:pt x="1757908" y="1897749"/>
                      </a:cubicBezTo>
                      <a:cubicBezTo>
                        <a:pt x="1758914" y="1894942"/>
                        <a:pt x="1759758" y="1892151"/>
                        <a:pt x="1760440" y="1889652"/>
                      </a:cubicBezTo>
                      <a:cubicBezTo>
                        <a:pt x="1761121" y="1887137"/>
                        <a:pt x="1761705" y="1884898"/>
                        <a:pt x="1762127" y="1882724"/>
                      </a:cubicBezTo>
                      <a:cubicBezTo>
                        <a:pt x="1762549" y="1880533"/>
                        <a:pt x="1762760" y="1878375"/>
                        <a:pt x="1762971" y="1876558"/>
                      </a:cubicBezTo>
                      <a:cubicBezTo>
                        <a:pt x="1763182" y="1874725"/>
                        <a:pt x="1763328" y="1873329"/>
                        <a:pt x="1763392" y="1871934"/>
                      </a:cubicBezTo>
                      <a:cubicBezTo>
                        <a:pt x="1763457" y="1870522"/>
                        <a:pt x="1763409" y="1869062"/>
                        <a:pt x="1763392" y="1868072"/>
                      </a:cubicBezTo>
                      <a:cubicBezTo>
                        <a:pt x="1763376" y="1867082"/>
                        <a:pt x="1763441" y="1866368"/>
                        <a:pt x="1763392" y="1865768"/>
                      </a:cubicBezTo>
                      <a:cubicBezTo>
                        <a:pt x="1763360" y="1865525"/>
                        <a:pt x="1763409" y="1865525"/>
                        <a:pt x="1763392" y="1865378"/>
                      </a:cubicBezTo>
                      <a:lnTo>
                        <a:pt x="1763392" y="92403"/>
                      </a:lnTo>
                      <a:cubicBezTo>
                        <a:pt x="1763425" y="92062"/>
                        <a:pt x="1763749" y="85393"/>
                        <a:pt x="1765080" y="76615"/>
                      </a:cubicBezTo>
                      <a:cubicBezTo>
                        <a:pt x="1766443" y="67610"/>
                        <a:pt x="1769023" y="56820"/>
                        <a:pt x="1771814" y="51173"/>
                      </a:cubicBezTo>
                      <a:cubicBezTo>
                        <a:pt x="1775740" y="43304"/>
                        <a:pt x="1785427" y="31491"/>
                        <a:pt x="1794156" y="22292"/>
                      </a:cubicBezTo>
                      <a:cubicBezTo>
                        <a:pt x="1802886" y="13092"/>
                        <a:pt x="1810593" y="6098"/>
                        <a:pt x="1810593" y="6098"/>
                      </a:cubicBezTo>
                      <a:lnTo>
                        <a:pt x="1803016" y="-8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62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BD5FDF8-1877-F2A4-138E-6A6F5B30ABC0}"/>
                    </a:ext>
                  </a:extLst>
                </p:cNvPr>
                <p:cNvSpPr/>
                <p:nvPr/>
              </p:nvSpPr>
              <p:spPr>
                <a:xfrm>
                  <a:off x="2756639" y="2976385"/>
                  <a:ext cx="1755119" cy="188919"/>
                </a:xfrm>
                <a:custGeom>
                  <a:avLst/>
                  <a:gdLst>
                    <a:gd name="connsiteX0" fmla="*/ 1755097 w 1755119"/>
                    <a:gd name="connsiteY0" fmla="*/ 61975 h 188918"/>
                    <a:gd name="connsiteX1" fmla="*/ 1750563 w 1755119"/>
                    <a:gd name="connsiteY1" fmla="*/ 68316 h 188918"/>
                    <a:gd name="connsiteX2" fmla="*/ 1737264 w 1755119"/>
                    <a:gd name="connsiteY2" fmla="*/ 74473 h 188918"/>
                    <a:gd name="connsiteX3" fmla="*/ 1715641 w 1755119"/>
                    <a:gd name="connsiteY3" fmla="*/ 80416 h 188918"/>
                    <a:gd name="connsiteX4" fmla="*/ 1686134 w 1755119"/>
                    <a:gd name="connsiteY4" fmla="*/ 86113 h 188918"/>
                    <a:gd name="connsiteX5" fmla="*/ 1649186 w 1755119"/>
                    <a:gd name="connsiteY5" fmla="*/ 91534 h 188918"/>
                    <a:gd name="connsiteX6" fmla="*/ 1605223 w 1755119"/>
                    <a:gd name="connsiteY6" fmla="*/ 96647 h 188918"/>
                    <a:gd name="connsiteX7" fmla="*/ 1554713 w 1755119"/>
                    <a:gd name="connsiteY7" fmla="*/ 101420 h 188918"/>
                    <a:gd name="connsiteX8" fmla="*/ 1498071 w 1755119"/>
                    <a:gd name="connsiteY8" fmla="*/ 105824 h 188918"/>
                    <a:gd name="connsiteX9" fmla="*/ 1435751 w 1755119"/>
                    <a:gd name="connsiteY9" fmla="*/ 109826 h 188918"/>
                    <a:gd name="connsiteX10" fmla="*/ 1368193 w 1755119"/>
                    <a:gd name="connsiteY10" fmla="*/ 113396 h 188918"/>
                    <a:gd name="connsiteX11" fmla="*/ 1295840 w 1755119"/>
                    <a:gd name="connsiteY11" fmla="*/ 116502 h 188918"/>
                    <a:gd name="connsiteX12" fmla="*/ 1219118 w 1755119"/>
                    <a:gd name="connsiteY12" fmla="*/ 119114 h 188918"/>
                    <a:gd name="connsiteX13" fmla="*/ 1138496 w 1755119"/>
                    <a:gd name="connsiteY13" fmla="*/ 121199 h 188918"/>
                    <a:gd name="connsiteX14" fmla="*/ 1054401 w 1755119"/>
                    <a:gd name="connsiteY14" fmla="*/ 122727 h 188918"/>
                    <a:gd name="connsiteX15" fmla="*/ 967260 w 1755119"/>
                    <a:gd name="connsiteY15" fmla="*/ 123666 h 188918"/>
                    <a:gd name="connsiteX16" fmla="*/ 877539 w 1755119"/>
                    <a:gd name="connsiteY16" fmla="*/ 123987 h 188918"/>
                    <a:gd name="connsiteX17" fmla="*/ 787813 w 1755119"/>
                    <a:gd name="connsiteY17" fmla="*/ 123666 h 188918"/>
                    <a:gd name="connsiteX18" fmla="*/ 700680 w 1755119"/>
                    <a:gd name="connsiteY18" fmla="*/ 122727 h 188918"/>
                    <a:gd name="connsiteX19" fmla="*/ 616579 w 1755119"/>
                    <a:gd name="connsiteY19" fmla="*/ 121199 h 188918"/>
                    <a:gd name="connsiteX20" fmla="*/ 535952 w 1755119"/>
                    <a:gd name="connsiteY20" fmla="*/ 119114 h 188918"/>
                    <a:gd name="connsiteX21" fmla="*/ 459241 w 1755119"/>
                    <a:gd name="connsiteY21" fmla="*/ 116502 h 188918"/>
                    <a:gd name="connsiteX22" fmla="*/ 386886 w 1755119"/>
                    <a:gd name="connsiteY22" fmla="*/ 113396 h 188918"/>
                    <a:gd name="connsiteX23" fmla="*/ 319329 w 1755119"/>
                    <a:gd name="connsiteY23" fmla="*/ 109826 h 188918"/>
                    <a:gd name="connsiteX24" fmla="*/ 257010 w 1755119"/>
                    <a:gd name="connsiteY24" fmla="*/ 105824 h 188918"/>
                    <a:gd name="connsiteX25" fmla="*/ 200370 w 1755119"/>
                    <a:gd name="connsiteY25" fmla="*/ 101420 h 188918"/>
                    <a:gd name="connsiteX26" fmla="*/ 162581 w 1755119"/>
                    <a:gd name="connsiteY26" fmla="*/ 98369 h 188918"/>
                    <a:gd name="connsiteX27" fmla="*/ 80436 w 1755119"/>
                    <a:gd name="connsiteY27" fmla="*/ 188857 h 188918"/>
                    <a:gd name="connsiteX28" fmla="*/ 58459 w 1755119"/>
                    <a:gd name="connsiteY28" fmla="*/ 84391 h 188918"/>
                    <a:gd name="connsiteX29" fmla="*/ 39432 w 1755119"/>
                    <a:gd name="connsiteY29" fmla="*/ 80416 h 188918"/>
                    <a:gd name="connsiteX30" fmla="*/ 17807 w 1755119"/>
                    <a:gd name="connsiteY30" fmla="*/ 74473 h 188918"/>
                    <a:gd name="connsiteX31" fmla="*/ 4508 w 1755119"/>
                    <a:gd name="connsiteY31" fmla="*/ 68316 h 188918"/>
                    <a:gd name="connsiteX32" fmla="*/ -22 w 1755119"/>
                    <a:gd name="connsiteY32" fmla="*/ 61975 h 188918"/>
                    <a:gd name="connsiteX33" fmla="*/ 4508 w 1755119"/>
                    <a:gd name="connsiteY33" fmla="*/ 55634 h 188918"/>
                    <a:gd name="connsiteX34" fmla="*/ 17807 w 1755119"/>
                    <a:gd name="connsiteY34" fmla="*/ 49477 h 188918"/>
                    <a:gd name="connsiteX35" fmla="*/ 39432 w 1755119"/>
                    <a:gd name="connsiteY35" fmla="*/ 43534 h 188918"/>
                    <a:gd name="connsiteX36" fmla="*/ 68941 w 1755119"/>
                    <a:gd name="connsiteY36" fmla="*/ 37837 h 188918"/>
                    <a:gd name="connsiteX37" fmla="*/ 105895 w 1755119"/>
                    <a:gd name="connsiteY37" fmla="*/ 32416 h 188918"/>
                    <a:gd name="connsiteX38" fmla="*/ 149851 w 1755119"/>
                    <a:gd name="connsiteY38" fmla="*/ 27303 h 188918"/>
                    <a:gd name="connsiteX39" fmla="*/ 200370 w 1755119"/>
                    <a:gd name="connsiteY39" fmla="*/ 22530 h 188918"/>
                    <a:gd name="connsiteX40" fmla="*/ 257010 w 1755119"/>
                    <a:gd name="connsiteY40" fmla="*/ 18126 h 188918"/>
                    <a:gd name="connsiteX41" fmla="*/ 319329 w 1755119"/>
                    <a:gd name="connsiteY41" fmla="*/ 14124 h 188918"/>
                    <a:gd name="connsiteX42" fmla="*/ 386886 w 1755119"/>
                    <a:gd name="connsiteY42" fmla="*/ 10554 h 188918"/>
                    <a:gd name="connsiteX43" fmla="*/ 459241 w 1755119"/>
                    <a:gd name="connsiteY43" fmla="*/ 7447 h 188918"/>
                    <a:gd name="connsiteX44" fmla="*/ 535953 w 1755119"/>
                    <a:gd name="connsiteY44" fmla="*/ 4836 h 188918"/>
                    <a:gd name="connsiteX45" fmla="*/ 616579 w 1755119"/>
                    <a:gd name="connsiteY45" fmla="*/ 2751 h 188918"/>
                    <a:gd name="connsiteX46" fmla="*/ 700680 w 1755119"/>
                    <a:gd name="connsiteY46" fmla="*/ 1223 h 188918"/>
                    <a:gd name="connsiteX47" fmla="*/ 787813 w 1755119"/>
                    <a:gd name="connsiteY47" fmla="*/ 283 h 188918"/>
                    <a:gd name="connsiteX48" fmla="*/ 877539 w 1755119"/>
                    <a:gd name="connsiteY48" fmla="*/ -37 h 188918"/>
                    <a:gd name="connsiteX49" fmla="*/ 967260 w 1755119"/>
                    <a:gd name="connsiteY49" fmla="*/ 283 h 188918"/>
                    <a:gd name="connsiteX50" fmla="*/ 1054401 w 1755119"/>
                    <a:gd name="connsiteY50" fmla="*/ 1223 h 188918"/>
                    <a:gd name="connsiteX51" fmla="*/ 1138496 w 1755119"/>
                    <a:gd name="connsiteY51" fmla="*/ 2751 h 188918"/>
                    <a:gd name="connsiteX52" fmla="*/ 1219118 w 1755119"/>
                    <a:gd name="connsiteY52" fmla="*/ 4836 h 188918"/>
                    <a:gd name="connsiteX53" fmla="*/ 1295840 w 1755119"/>
                    <a:gd name="connsiteY53" fmla="*/ 7447 h 188918"/>
                    <a:gd name="connsiteX54" fmla="*/ 1368193 w 1755119"/>
                    <a:gd name="connsiteY54" fmla="*/ 10554 h 188918"/>
                    <a:gd name="connsiteX55" fmla="*/ 1435751 w 1755119"/>
                    <a:gd name="connsiteY55" fmla="*/ 14124 h 188918"/>
                    <a:gd name="connsiteX56" fmla="*/ 1498071 w 1755119"/>
                    <a:gd name="connsiteY56" fmla="*/ 18126 h 188918"/>
                    <a:gd name="connsiteX57" fmla="*/ 1554713 w 1755119"/>
                    <a:gd name="connsiteY57" fmla="*/ 22530 h 188918"/>
                    <a:gd name="connsiteX58" fmla="*/ 1605223 w 1755119"/>
                    <a:gd name="connsiteY58" fmla="*/ 27303 h 188918"/>
                    <a:gd name="connsiteX59" fmla="*/ 1649186 w 1755119"/>
                    <a:gd name="connsiteY59" fmla="*/ 32416 h 188918"/>
                    <a:gd name="connsiteX60" fmla="*/ 1686134 w 1755119"/>
                    <a:gd name="connsiteY60" fmla="*/ 37837 h 188918"/>
                    <a:gd name="connsiteX61" fmla="*/ 1715641 w 1755119"/>
                    <a:gd name="connsiteY61" fmla="*/ 43534 h 188918"/>
                    <a:gd name="connsiteX62" fmla="*/ 1737264 w 1755119"/>
                    <a:gd name="connsiteY62" fmla="*/ 49477 h 188918"/>
                    <a:gd name="connsiteX63" fmla="*/ 1750563 w 1755119"/>
                    <a:gd name="connsiteY63" fmla="*/ 55634 h 188918"/>
                    <a:gd name="connsiteX64" fmla="*/ 1755097 w 1755119"/>
                    <a:gd name="connsiteY64" fmla="*/ 61975 h 18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755119" h="188918">
                      <a:moveTo>
                        <a:pt x="1755097" y="61975"/>
                      </a:moveTo>
                      <a:cubicBezTo>
                        <a:pt x="1755097" y="64116"/>
                        <a:pt x="1753567" y="66230"/>
                        <a:pt x="1750563" y="68316"/>
                      </a:cubicBezTo>
                      <a:cubicBezTo>
                        <a:pt x="1747573" y="70400"/>
                        <a:pt x="1743121" y="72454"/>
                        <a:pt x="1737264" y="74473"/>
                      </a:cubicBezTo>
                      <a:cubicBezTo>
                        <a:pt x="1731421" y="76491"/>
                        <a:pt x="1724199" y="78473"/>
                        <a:pt x="1715641" y="80416"/>
                      </a:cubicBezTo>
                      <a:cubicBezTo>
                        <a:pt x="1707096" y="82357"/>
                        <a:pt x="1697242" y="84258"/>
                        <a:pt x="1686134" y="86113"/>
                      </a:cubicBezTo>
                      <a:cubicBezTo>
                        <a:pt x="1675040" y="87967"/>
                        <a:pt x="1662692" y="89776"/>
                        <a:pt x="1649186" y="91534"/>
                      </a:cubicBezTo>
                      <a:cubicBezTo>
                        <a:pt x="1635666" y="93291"/>
                        <a:pt x="1621002" y="94996"/>
                        <a:pt x="1605223" y="96647"/>
                      </a:cubicBezTo>
                      <a:cubicBezTo>
                        <a:pt x="1589456" y="98297"/>
                        <a:pt x="1572588" y="99888"/>
                        <a:pt x="1554713" y="101420"/>
                      </a:cubicBezTo>
                      <a:cubicBezTo>
                        <a:pt x="1536825" y="102951"/>
                        <a:pt x="1517916" y="104421"/>
                        <a:pt x="1498071" y="105824"/>
                      </a:cubicBezTo>
                      <a:cubicBezTo>
                        <a:pt x="1478212" y="107227"/>
                        <a:pt x="1457415" y="108562"/>
                        <a:pt x="1435751" y="109826"/>
                      </a:cubicBezTo>
                      <a:cubicBezTo>
                        <a:pt x="1414072" y="111090"/>
                        <a:pt x="1391539" y="112282"/>
                        <a:pt x="1368193" y="113396"/>
                      </a:cubicBezTo>
                      <a:cubicBezTo>
                        <a:pt x="1344847" y="114510"/>
                        <a:pt x="1320702" y="115548"/>
                        <a:pt x="1295840" y="116502"/>
                      </a:cubicBezTo>
                      <a:cubicBezTo>
                        <a:pt x="1270964" y="117457"/>
                        <a:pt x="1245372" y="118329"/>
                        <a:pt x="1219118" y="119114"/>
                      </a:cubicBezTo>
                      <a:cubicBezTo>
                        <a:pt x="1192878" y="119897"/>
                        <a:pt x="1165976" y="120595"/>
                        <a:pt x="1138496" y="121199"/>
                      </a:cubicBezTo>
                      <a:cubicBezTo>
                        <a:pt x="1111015" y="121802"/>
                        <a:pt x="1082956" y="122314"/>
                        <a:pt x="1054401" y="122727"/>
                      </a:cubicBezTo>
                      <a:cubicBezTo>
                        <a:pt x="1025831" y="123140"/>
                        <a:pt x="996766" y="123454"/>
                        <a:pt x="967260" y="123666"/>
                      </a:cubicBezTo>
                      <a:cubicBezTo>
                        <a:pt x="937763" y="123878"/>
                        <a:pt x="907829" y="123987"/>
                        <a:pt x="877539" y="123987"/>
                      </a:cubicBezTo>
                      <a:cubicBezTo>
                        <a:pt x="847247" y="123987"/>
                        <a:pt x="817313" y="123879"/>
                        <a:pt x="787813" y="123666"/>
                      </a:cubicBezTo>
                      <a:cubicBezTo>
                        <a:pt x="758312" y="123454"/>
                        <a:pt x="729242" y="123140"/>
                        <a:pt x="700680" y="122727"/>
                      </a:cubicBezTo>
                      <a:cubicBezTo>
                        <a:pt x="672116" y="122314"/>
                        <a:pt x="644058" y="121803"/>
                        <a:pt x="616579" y="121199"/>
                      </a:cubicBezTo>
                      <a:cubicBezTo>
                        <a:pt x="589100" y="120595"/>
                        <a:pt x="562200" y="119897"/>
                        <a:pt x="535952" y="119114"/>
                      </a:cubicBezTo>
                      <a:cubicBezTo>
                        <a:pt x="509705" y="118329"/>
                        <a:pt x="484109" y="117457"/>
                        <a:pt x="459241" y="116502"/>
                      </a:cubicBezTo>
                      <a:cubicBezTo>
                        <a:pt x="434372" y="115548"/>
                        <a:pt x="410229" y="114510"/>
                        <a:pt x="386886" y="113396"/>
                      </a:cubicBezTo>
                      <a:cubicBezTo>
                        <a:pt x="363543" y="112282"/>
                        <a:pt x="340999" y="111090"/>
                        <a:pt x="319329" y="109826"/>
                      </a:cubicBezTo>
                      <a:cubicBezTo>
                        <a:pt x="297658" y="108562"/>
                        <a:pt x="276861" y="107227"/>
                        <a:pt x="257010" y="105824"/>
                      </a:cubicBezTo>
                      <a:cubicBezTo>
                        <a:pt x="237159" y="104421"/>
                        <a:pt x="218255" y="102951"/>
                        <a:pt x="200370" y="101420"/>
                      </a:cubicBezTo>
                      <a:cubicBezTo>
                        <a:pt x="182486" y="99889"/>
                        <a:pt x="178351" y="100019"/>
                        <a:pt x="162581" y="98369"/>
                      </a:cubicBezTo>
                      <a:cubicBezTo>
                        <a:pt x="146809" y="96720"/>
                        <a:pt x="93946" y="190614"/>
                        <a:pt x="80436" y="188857"/>
                      </a:cubicBezTo>
                      <a:cubicBezTo>
                        <a:pt x="66927" y="187099"/>
                        <a:pt x="69560" y="86245"/>
                        <a:pt x="58459" y="84391"/>
                      </a:cubicBezTo>
                      <a:cubicBezTo>
                        <a:pt x="47356" y="82536"/>
                        <a:pt x="47978" y="82357"/>
                        <a:pt x="39432" y="80416"/>
                      </a:cubicBezTo>
                      <a:cubicBezTo>
                        <a:pt x="30884" y="78473"/>
                        <a:pt x="23652" y="76491"/>
                        <a:pt x="17807" y="74473"/>
                      </a:cubicBezTo>
                      <a:cubicBezTo>
                        <a:pt x="11961" y="72454"/>
                        <a:pt x="7504" y="70400"/>
                        <a:pt x="4508" y="68316"/>
                      </a:cubicBezTo>
                      <a:cubicBezTo>
                        <a:pt x="1513" y="66230"/>
                        <a:pt x="-22" y="64116"/>
                        <a:pt x="-22" y="61975"/>
                      </a:cubicBezTo>
                      <a:cubicBezTo>
                        <a:pt x="-22" y="59834"/>
                        <a:pt x="1513" y="57720"/>
                        <a:pt x="4508" y="55634"/>
                      </a:cubicBezTo>
                      <a:cubicBezTo>
                        <a:pt x="7504" y="53549"/>
                        <a:pt x="11962" y="51496"/>
                        <a:pt x="17807" y="49477"/>
                      </a:cubicBezTo>
                      <a:cubicBezTo>
                        <a:pt x="23652" y="47459"/>
                        <a:pt x="30884" y="45477"/>
                        <a:pt x="39432" y="43534"/>
                      </a:cubicBezTo>
                      <a:cubicBezTo>
                        <a:pt x="47978" y="41592"/>
                        <a:pt x="57838" y="39692"/>
                        <a:pt x="68941" y="37837"/>
                      </a:cubicBezTo>
                      <a:cubicBezTo>
                        <a:pt x="80043" y="35982"/>
                        <a:pt x="92385" y="34174"/>
                        <a:pt x="105895" y="32416"/>
                      </a:cubicBezTo>
                      <a:cubicBezTo>
                        <a:pt x="119403" y="30659"/>
                        <a:pt x="134081" y="28953"/>
                        <a:pt x="149851" y="27303"/>
                      </a:cubicBezTo>
                      <a:cubicBezTo>
                        <a:pt x="165621" y="25653"/>
                        <a:pt x="182486" y="24061"/>
                        <a:pt x="200370" y="22530"/>
                      </a:cubicBezTo>
                      <a:cubicBezTo>
                        <a:pt x="218255" y="20999"/>
                        <a:pt x="237159" y="19529"/>
                        <a:pt x="257010" y="18126"/>
                      </a:cubicBezTo>
                      <a:cubicBezTo>
                        <a:pt x="276861" y="16723"/>
                        <a:pt x="297658" y="15388"/>
                        <a:pt x="319329" y="14124"/>
                      </a:cubicBezTo>
                      <a:cubicBezTo>
                        <a:pt x="340999" y="12860"/>
                        <a:pt x="363543" y="11668"/>
                        <a:pt x="386886" y="10554"/>
                      </a:cubicBezTo>
                      <a:cubicBezTo>
                        <a:pt x="410229" y="9440"/>
                        <a:pt x="434372" y="8402"/>
                        <a:pt x="459241" y="7447"/>
                      </a:cubicBezTo>
                      <a:cubicBezTo>
                        <a:pt x="484111" y="6493"/>
                        <a:pt x="509705" y="5621"/>
                        <a:pt x="535953" y="4836"/>
                      </a:cubicBezTo>
                      <a:cubicBezTo>
                        <a:pt x="562200" y="4051"/>
                        <a:pt x="589100" y="3355"/>
                        <a:pt x="616579" y="2751"/>
                      </a:cubicBezTo>
                      <a:cubicBezTo>
                        <a:pt x="644058" y="2147"/>
                        <a:pt x="672116" y="1636"/>
                        <a:pt x="700680" y="1223"/>
                      </a:cubicBezTo>
                      <a:cubicBezTo>
                        <a:pt x="729244" y="810"/>
                        <a:pt x="758312" y="496"/>
                        <a:pt x="787813" y="283"/>
                      </a:cubicBezTo>
                      <a:cubicBezTo>
                        <a:pt x="817315" y="71"/>
                        <a:pt x="847247" y="-37"/>
                        <a:pt x="877539" y="-37"/>
                      </a:cubicBezTo>
                      <a:cubicBezTo>
                        <a:pt x="907831" y="-37"/>
                        <a:pt x="937763" y="71"/>
                        <a:pt x="967260" y="283"/>
                      </a:cubicBezTo>
                      <a:cubicBezTo>
                        <a:pt x="996766" y="496"/>
                        <a:pt x="1025831" y="810"/>
                        <a:pt x="1054401" y="1223"/>
                      </a:cubicBezTo>
                      <a:cubicBezTo>
                        <a:pt x="1082956" y="1636"/>
                        <a:pt x="1111015" y="2147"/>
                        <a:pt x="1138496" y="2751"/>
                      </a:cubicBezTo>
                      <a:cubicBezTo>
                        <a:pt x="1165976" y="3355"/>
                        <a:pt x="1192878" y="4051"/>
                        <a:pt x="1219118" y="4836"/>
                      </a:cubicBezTo>
                      <a:cubicBezTo>
                        <a:pt x="1245372" y="5621"/>
                        <a:pt x="1270964" y="6493"/>
                        <a:pt x="1295840" y="7447"/>
                      </a:cubicBezTo>
                      <a:cubicBezTo>
                        <a:pt x="1320702" y="8402"/>
                        <a:pt x="1344847" y="9440"/>
                        <a:pt x="1368193" y="10554"/>
                      </a:cubicBezTo>
                      <a:cubicBezTo>
                        <a:pt x="1391539" y="11668"/>
                        <a:pt x="1414072" y="12860"/>
                        <a:pt x="1435751" y="14124"/>
                      </a:cubicBezTo>
                      <a:cubicBezTo>
                        <a:pt x="1457415" y="15388"/>
                        <a:pt x="1478212" y="16723"/>
                        <a:pt x="1498071" y="18126"/>
                      </a:cubicBezTo>
                      <a:cubicBezTo>
                        <a:pt x="1517916" y="19529"/>
                        <a:pt x="1536825" y="20999"/>
                        <a:pt x="1554713" y="22530"/>
                      </a:cubicBezTo>
                      <a:cubicBezTo>
                        <a:pt x="1572588" y="24061"/>
                        <a:pt x="1589456" y="25653"/>
                        <a:pt x="1605223" y="27303"/>
                      </a:cubicBezTo>
                      <a:cubicBezTo>
                        <a:pt x="1621002" y="28953"/>
                        <a:pt x="1635680" y="30659"/>
                        <a:pt x="1649186" y="32416"/>
                      </a:cubicBezTo>
                      <a:cubicBezTo>
                        <a:pt x="1662692" y="34174"/>
                        <a:pt x="1675040" y="35982"/>
                        <a:pt x="1686134" y="37837"/>
                      </a:cubicBezTo>
                      <a:cubicBezTo>
                        <a:pt x="1697242" y="39692"/>
                        <a:pt x="1707096" y="41592"/>
                        <a:pt x="1715641" y="43534"/>
                      </a:cubicBezTo>
                      <a:cubicBezTo>
                        <a:pt x="1724199" y="45477"/>
                        <a:pt x="1731421" y="47459"/>
                        <a:pt x="1737264" y="49477"/>
                      </a:cubicBezTo>
                      <a:cubicBezTo>
                        <a:pt x="1743121" y="51496"/>
                        <a:pt x="1747573" y="53549"/>
                        <a:pt x="1750563" y="55634"/>
                      </a:cubicBezTo>
                      <a:cubicBezTo>
                        <a:pt x="1753567" y="57720"/>
                        <a:pt x="1755097" y="59834"/>
                        <a:pt x="1755097" y="61975"/>
                      </a:cubicBezTo>
                      <a:close/>
                    </a:path>
                  </a:pathLst>
                </a:custGeom>
                <a:noFill/>
                <a:ln w="100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 dirty="0"/>
                </a:p>
              </p:txBody>
            </p:sp>
          </p:grpSp>
          <p:grpSp>
            <p:nvGrpSpPr>
              <p:cNvPr id="37" name="Graphic 5">
                <a:extLst>
                  <a:ext uri="{FF2B5EF4-FFF2-40B4-BE49-F238E27FC236}">
                    <a16:creationId xmlns:a16="http://schemas.microsoft.com/office/drawing/2014/main" id="{24EF484C-F75C-171C-C16F-A181A7A5540D}"/>
                  </a:ext>
                </a:extLst>
              </p:cNvPr>
              <p:cNvGrpSpPr/>
              <p:nvPr/>
            </p:nvGrpSpPr>
            <p:grpSpPr>
              <a:xfrm>
                <a:off x="3877824" y="3335475"/>
                <a:ext cx="178060" cy="1604273"/>
                <a:chOff x="3877824" y="3335475"/>
                <a:chExt cx="178060" cy="1604273"/>
              </a:xfrm>
              <a:no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BDE3F8C-C64C-CED8-6A64-22AA084C1D60}"/>
                    </a:ext>
                  </a:extLst>
                </p:cNvPr>
                <p:cNvSpPr/>
                <p:nvPr/>
              </p:nvSpPr>
              <p:spPr>
                <a:xfrm>
                  <a:off x="3877824" y="3335475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44 h 16756"/>
                    <a:gd name="connsiteX1" fmla="*/ -7 w 178060"/>
                    <a:gd name="connsiteY1" fmla="*/ 13922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44"/>
                      </a:moveTo>
                      <a:cubicBezTo>
                        <a:pt x="146056" y="13061"/>
                        <a:pt x="36419" y="19471"/>
                        <a:pt x="-7" y="13922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97C050A-5207-9BFE-100B-F70822BDDC8C}"/>
                    </a:ext>
                  </a:extLst>
                </p:cNvPr>
                <p:cNvSpPr/>
                <p:nvPr/>
              </p:nvSpPr>
              <p:spPr>
                <a:xfrm>
                  <a:off x="3877824" y="3533915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40 h 16756"/>
                    <a:gd name="connsiteX1" fmla="*/ -7 w 178060"/>
                    <a:gd name="connsiteY1" fmla="*/ 13926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40"/>
                      </a:moveTo>
                      <a:cubicBezTo>
                        <a:pt x="146056" y="13066"/>
                        <a:pt x="36419" y="19474"/>
                        <a:pt x="-7" y="13926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337F9EA-C355-0B8C-DD06-9500AB9C21A4}"/>
                    </a:ext>
                  </a:extLst>
                </p:cNvPr>
                <p:cNvSpPr/>
                <p:nvPr/>
              </p:nvSpPr>
              <p:spPr>
                <a:xfrm>
                  <a:off x="3877824" y="3732355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37 h 16756"/>
                    <a:gd name="connsiteX1" fmla="*/ -7 w 178060"/>
                    <a:gd name="connsiteY1" fmla="*/ 13928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37"/>
                      </a:moveTo>
                      <a:cubicBezTo>
                        <a:pt x="146056" y="13069"/>
                        <a:pt x="36419" y="19478"/>
                        <a:pt x="-7" y="13928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F553751-65A8-33B6-82C7-C432D7DB4CB4}"/>
                    </a:ext>
                  </a:extLst>
                </p:cNvPr>
                <p:cNvSpPr/>
                <p:nvPr/>
              </p:nvSpPr>
              <p:spPr>
                <a:xfrm>
                  <a:off x="3877824" y="3930794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33 h 16756"/>
                    <a:gd name="connsiteX1" fmla="*/ -7 w 178060"/>
                    <a:gd name="connsiteY1" fmla="*/ 13933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33"/>
                      </a:moveTo>
                      <a:cubicBezTo>
                        <a:pt x="146056" y="13072"/>
                        <a:pt x="36419" y="19482"/>
                        <a:pt x="-7" y="13933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1C6772B9-0624-989B-DB05-6B8C17B08BCD}"/>
                    </a:ext>
                  </a:extLst>
                </p:cNvPr>
                <p:cNvSpPr/>
                <p:nvPr/>
              </p:nvSpPr>
              <p:spPr>
                <a:xfrm>
                  <a:off x="3877824" y="4129233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30 h 16756"/>
                    <a:gd name="connsiteX1" fmla="*/ -7 w 178060"/>
                    <a:gd name="connsiteY1" fmla="*/ 13936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30"/>
                      </a:moveTo>
                      <a:cubicBezTo>
                        <a:pt x="146056" y="13076"/>
                        <a:pt x="36419" y="19485"/>
                        <a:pt x="-7" y="13936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477958E-35D1-4329-3394-0B2BE2B30B8D}"/>
                    </a:ext>
                  </a:extLst>
                </p:cNvPr>
                <p:cNvSpPr/>
                <p:nvPr/>
              </p:nvSpPr>
              <p:spPr>
                <a:xfrm>
                  <a:off x="3877824" y="4327674"/>
                  <a:ext cx="178060" cy="16755"/>
                </a:xfrm>
                <a:custGeom>
                  <a:avLst/>
                  <a:gdLst>
                    <a:gd name="connsiteX0" fmla="*/ 178053 w 178060"/>
                    <a:gd name="connsiteY0" fmla="*/ -826 h 16755"/>
                    <a:gd name="connsiteX1" fmla="*/ -7 w 178060"/>
                    <a:gd name="connsiteY1" fmla="*/ 13939 h 16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5">
                      <a:moveTo>
                        <a:pt x="178053" y="-826"/>
                      </a:moveTo>
                      <a:cubicBezTo>
                        <a:pt x="146056" y="13079"/>
                        <a:pt x="36419" y="19488"/>
                        <a:pt x="-7" y="13939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09F481A-F309-63BF-9B2E-B43B3B6B76AE}"/>
                    </a:ext>
                  </a:extLst>
                </p:cNvPr>
                <p:cNvSpPr/>
                <p:nvPr/>
              </p:nvSpPr>
              <p:spPr>
                <a:xfrm>
                  <a:off x="3877824" y="4526113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22 h 16756"/>
                    <a:gd name="connsiteX1" fmla="*/ -7 w 178060"/>
                    <a:gd name="connsiteY1" fmla="*/ 13943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22"/>
                      </a:moveTo>
                      <a:cubicBezTo>
                        <a:pt x="146056" y="13083"/>
                        <a:pt x="36419" y="19492"/>
                        <a:pt x="-7" y="13943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236BA0A-C96E-F0B2-3E89-591BBDDA0DA7}"/>
                    </a:ext>
                  </a:extLst>
                </p:cNvPr>
                <p:cNvSpPr/>
                <p:nvPr/>
              </p:nvSpPr>
              <p:spPr>
                <a:xfrm>
                  <a:off x="3877824" y="4724552"/>
                  <a:ext cx="178060" cy="16756"/>
                </a:xfrm>
                <a:custGeom>
                  <a:avLst/>
                  <a:gdLst>
                    <a:gd name="connsiteX0" fmla="*/ 178053 w 178060"/>
                    <a:gd name="connsiteY0" fmla="*/ -819 h 16756"/>
                    <a:gd name="connsiteX1" fmla="*/ -7 w 178060"/>
                    <a:gd name="connsiteY1" fmla="*/ 13947 h 16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6">
                      <a:moveTo>
                        <a:pt x="178053" y="-819"/>
                      </a:moveTo>
                      <a:cubicBezTo>
                        <a:pt x="146056" y="13086"/>
                        <a:pt x="36419" y="19496"/>
                        <a:pt x="-7" y="13947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454886FE-3273-97FF-AD9A-D608F5B08E5C}"/>
                    </a:ext>
                  </a:extLst>
                </p:cNvPr>
                <p:cNvSpPr/>
                <p:nvPr/>
              </p:nvSpPr>
              <p:spPr>
                <a:xfrm>
                  <a:off x="3877824" y="4922992"/>
                  <a:ext cx="178060" cy="16755"/>
                </a:xfrm>
                <a:custGeom>
                  <a:avLst/>
                  <a:gdLst>
                    <a:gd name="connsiteX0" fmla="*/ 178053 w 178060"/>
                    <a:gd name="connsiteY0" fmla="*/ -815 h 16755"/>
                    <a:gd name="connsiteX1" fmla="*/ -7 w 178060"/>
                    <a:gd name="connsiteY1" fmla="*/ 13950 h 16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060" h="16755">
                      <a:moveTo>
                        <a:pt x="178053" y="-815"/>
                      </a:moveTo>
                      <a:cubicBezTo>
                        <a:pt x="146056" y="13090"/>
                        <a:pt x="36419" y="19499"/>
                        <a:pt x="-7" y="13950"/>
                      </a:cubicBezTo>
                    </a:path>
                  </a:pathLst>
                </a:custGeom>
                <a:noFill/>
                <a:ln w="62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7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075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37174 0.1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74 0.10208 L 3.125E-6 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6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2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: Shape 43">
            <a:extLst>
              <a:ext uri="{FF2B5EF4-FFF2-40B4-BE49-F238E27FC236}">
                <a16:creationId xmlns:a16="http://schemas.microsoft.com/office/drawing/2014/main" id="{635317DE-B330-A733-720B-1FE39F8AC314}"/>
              </a:ext>
            </a:extLst>
          </p:cNvPr>
          <p:cNvSpPr>
            <a:spLocks/>
          </p:cNvSpPr>
          <p:nvPr/>
        </p:nvSpPr>
        <p:spPr bwMode="auto">
          <a:xfrm>
            <a:off x="149225" y="2101850"/>
            <a:ext cx="5784850" cy="4543425"/>
          </a:xfrm>
          <a:custGeom>
            <a:avLst/>
            <a:gdLst>
              <a:gd name="T0" fmla="*/ 5785147 w 5785910"/>
              <a:gd name="T1" fmla="*/ 3969497 h 4544256"/>
              <a:gd name="T2" fmla="*/ 5720391 w 5785910"/>
              <a:gd name="T3" fmla="*/ 4048508 h 4544256"/>
              <a:gd name="T4" fmla="*/ 5703765 w 5785910"/>
              <a:gd name="T5" fmla="*/ 4056671 h 4544256"/>
              <a:gd name="T6" fmla="*/ 5703765 w 5785910"/>
              <a:gd name="T7" fmla="*/ 4535693 h 4544256"/>
              <a:gd name="T8" fmla="*/ 5613924 w 5785910"/>
              <a:gd name="T9" fmla="*/ 4543273 h 4544256"/>
              <a:gd name="T10" fmla="*/ 4385604 w 5785910"/>
              <a:gd name="T11" fmla="*/ 4544148 h 4544256"/>
              <a:gd name="T12" fmla="*/ 768611 w 5785910"/>
              <a:gd name="T13" fmla="*/ 4541815 h 4544256"/>
              <a:gd name="T14" fmla="*/ 674103 w 5785910"/>
              <a:gd name="T15" fmla="*/ 4536276 h 4544256"/>
              <a:gd name="T16" fmla="*/ 674103 w 5785910"/>
              <a:gd name="T17" fmla="*/ 4056671 h 4544256"/>
              <a:gd name="T18" fmla="*/ 610222 w 5785910"/>
              <a:gd name="T19" fmla="*/ 4013230 h 4544256"/>
              <a:gd name="T20" fmla="*/ 597679 w 5785910"/>
              <a:gd name="T21" fmla="*/ 3948797 h 4544256"/>
              <a:gd name="T22" fmla="*/ 631807 w 5785910"/>
              <a:gd name="T23" fmla="*/ 3791067 h 4544256"/>
              <a:gd name="T24" fmla="*/ 796614 w 5785910"/>
              <a:gd name="T25" fmla="*/ 3484353 h 4544256"/>
              <a:gd name="T26" fmla="*/ 717565 w 5785910"/>
              <a:gd name="T27" fmla="*/ 3325749 h 4544256"/>
              <a:gd name="T28" fmla="*/ 709689 w 5785910"/>
              <a:gd name="T29" fmla="*/ 3080553 h 4544256"/>
              <a:gd name="T30" fmla="*/ 711147 w 5785910"/>
              <a:gd name="T31" fmla="*/ 1011986 h 4544256"/>
              <a:gd name="T32" fmla="*/ 711147 w 5785910"/>
              <a:gd name="T33" fmla="*/ 924229 h 4544256"/>
              <a:gd name="T34" fmla="*/ 647558 w 5785910"/>
              <a:gd name="T35" fmla="*/ 921313 h 4544256"/>
              <a:gd name="T36" fmla="*/ 107051 w 5785910"/>
              <a:gd name="T37" fmla="*/ 919855 h 4544256"/>
              <a:gd name="T38" fmla="*/ 1750 w 5785910"/>
              <a:gd name="T39" fmla="*/ 824809 h 4544256"/>
              <a:gd name="T40" fmla="*/ 0 w 5785910"/>
              <a:gd name="T41" fmla="*/ 775828 h 4544256"/>
              <a:gd name="T42" fmla="*/ 4667 w 5785910"/>
              <a:gd name="T43" fmla="*/ 192723 h 4544256"/>
              <a:gd name="T44" fmla="*/ 59797 w 5785910"/>
              <a:gd name="T45" fmla="*/ 77268 h 4544256"/>
              <a:gd name="T46" fmla="*/ 102968 w 5785910"/>
              <a:gd name="T47" fmla="*/ 42864 h 4544256"/>
              <a:gd name="T48" fmla="*/ 226937 w 5785910"/>
              <a:gd name="T49" fmla="*/ 1172 h 4544256"/>
              <a:gd name="T50" fmla="*/ 1749866 w 5785910"/>
              <a:gd name="T51" fmla="*/ 6 h 4544256"/>
              <a:gd name="T52" fmla="*/ 1947926 w 5785910"/>
              <a:gd name="T53" fmla="*/ 92720 h 4544256"/>
              <a:gd name="T54" fmla="*/ 1971845 w 5785910"/>
              <a:gd name="T55" fmla="*/ 152197 h 4544256"/>
              <a:gd name="T56" fmla="*/ 1973303 w 5785910"/>
              <a:gd name="T57" fmla="*/ 864169 h 4544256"/>
              <a:gd name="T58" fmla="*/ 1908839 w 5785910"/>
              <a:gd name="T59" fmla="*/ 921605 h 4544256"/>
              <a:gd name="T60" fmla="*/ 1319327 w 5785910"/>
              <a:gd name="T61" fmla="*/ 921313 h 4544256"/>
              <a:gd name="T62" fmla="*/ 1249904 w 5785910"/>
              <a:gd name="T63" fmla="*/ 921313 h 4544256"/>
              <a:gd name="T64" fmla="*/ 1249904 w 5785910"/>
              <a:gd name="T65" fmla="*/ 2623981 h 4544256"/>
              <a:gd name="T66" fmla="*/ 1304451 w 5785910"/>
              <a:gd name="T67" fmla="*/ 2543804 h 4544256"/>
              <a:gd name="T68" fmla="*/ 1392834 w 5785910"/>
              <a:gd name="T69" fmla="*/ 2427766 h 4544256"/>
              <a:gd name="T70" fmla="*/ 1471299 w 5785910"/>
              <a:gd name="T71" fmla="*/ 2399777 h 4544256"/>
              <a:gd name="T72" fmla="*/ 1778452 w 5785910"/>
              <a:gd name="T73" fmla="*/ 2397153 h 4544256"/>
              <a:gd name="T74" fmla="*/ 5045414 w 5785910"/>
              <a:gd name="T75" fmla="*/ 2396570 h 4544256"/>
              <a:gd name="T76" fmla="*/ 5100544 w 5785910"/>
              <a:gd name="T77" fmla="*/ 2397736 h 4544256"/>
              <a:gd name="T78" fmla="*/ 5203220 w 5785910"/>
              <a:gd name="T79" fmla="*/ 2465085 h 4544256"/>
              <a:gd name="T80" fmla="*/ 5241723 w 5785910"/>
              <a:gd name="T81" fmla="*/ 2548469 h 4544256"/>
              <a:gd name="T82" fmla="*/ 5761812 w 5785910"/>
              <a:gd name="T83" fmla="*/ 3812933 h 4544256"/>
              <a:gd name="T84" fmla="*/ 5785147 w 5785910"/>
              <a:gd name="T85" fmla="*/ 3969497 h 4544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785910" h="4544256">
                <a:moveTo>
                  <a:pt x="5785147" y="3969497"/>
                </a:moveTo>
                <a:cubicBezTo>
                  <a:pt x="5782230" y="4024600"/>
                  <a:pt x="5774646" y="4032764"/>
                  <a:pt x="5720391" y="4048508"/>
                </a:cubicBezTo>
                <a:cubicBezTo>
                  <a:pt x="5714558" y="4050257"/>
                  <a:pt x="5709599" y="4053756"/>
                  <a:pt x="5703765" y="4056671"/>
                </a:cubicBezTo>
                <a:cubicBezTo>
                  <a:pt x="5703765" y="4214110"/>
                  <a:pt x="5703765" y="4370965"/>
                  <a:pt x="5703765" y="4535693"/>
                </a:cubicBezTo>
                <a:cubicBezTo>
                  <a:pt x="5673429" y="4538317"/>
                  <a:pt x="5643676" y="4543273"/>
                  <a:pt x="5613924" y="4543273"/>
                </a:cubicBezTo>
                <a:cubicBezTo>
                  <a:pt x="5204386" y="4544148"/>
                  <a:pt x="4795141" y="4544439"/>
                  <a:pt x="4385604" y="4544148"/>
                </a:cubicBezTo>
                <a:cubicBezTo>
                  <a:pt x="3180037" y="4543565"/>
                  <a:pt x="1974178" y="4542690"/>
                  <a:pt x="768611" y="4541815"/>
                </a:cubicBezTo>
                <a:cubicBezTo>
                  <a:pt x="738858" y="4541815"/>
                  <a:pt x="709106" y="4538608"/>
                  <a:pt x="674103" y="4536276"/>
                </a:cubicBezTo>
                <a:cubicBezTo>
                  <a:pt x="674103" y="4369507"/>
                  <a:pt x="674103" y="4210320"/>
                  <a:pt x="674103" y="4056671"/>
                </a:cubicBezTo>
                <a:cubicBezTo>
                  <a:pt x="647850" y="4039761"/>
                  <a:pt x="622473" y="4031015"/>
                  <a:pt x="610222" y="4013230"/>
                </a:cubicBezTo>
                <a:cubicBezTo>
                  <a:pt x="598846" y="3996612"/>
                  <a:pt x="599721" y="3970663"/>
                  <a:pt x="597679" y="3948797"/>
                </a:cubicBezTo>
                <a:cubicBezTo>
                  <a:pt x="593012" y="3892819"/>
                  <a:pt x="601471" y="3842089"/>
                  <a:pt x="631807" y="3791067"/>
                </a:cubicBezTo>
                <a:cubicBezTo>
                  <a:pt x="690146" y="3692814"/>
                  <a:pt x="740608" y="3589895"/>
                  <a:pt x="796614" y="3484353"/>
                </a:cubicBezTo>
                <a:cubicBezTo>
                  <a:pt x="731566" y="3451116"/>
                  <a:pt x="719898" y="3390473"/>
                  <a:pt x="717565" y="3325749"/>
                </a:cubicBezTo>
                <a:cubicBezTo>
                  <a:pt x="714940" y="3244114"/>
                  <a:pt x="709689" y="3162188"/>
                  <a:pt x="709689" y="3080553"/>
                </a:cubicBezTo>
                <a:cubicBezTo>
                  <a:pt x="709689" y="2391031"/>
                  <a:pt x="710564" y="1701508"/>
                  <a:pt x="711147" y="1011986"/>
                </a:cubicBezTo>
                <a:cubicBezTo>
                  <a:pt x="711147" y="985455"/>
                  <a:pt x="711147" y="958923"/>
                  <a:pt x="711147" y="924229"/>
                </a:cubicBezTo>
                <a:cubicBezTo>
                  <a:pt x="690437" y="923062"/>
                  <a:pt x="668852" y="921313"/>
                  <a:pt x="647558" y="921313"/>
                </a:cubicBezTo>
                <a:cubicBezTo>
                  <a:pt x="467292" y="920730"/>
                  <a:pt x="287318" y="920730"/>
                  <a:pt x="107051" y="919855"/>
                </a:cubicBezTo>
                <a:cubicBezTo>
                  <a:pt x="29169" y="919564"/>
                  <a:pt x="11084" y="902945"/>
                  <a:pt x="1750" y="824809"/>
                </a:cubicBezTo>
                <a:cubicBezTo>
                  <a:pt x="292" y="808774"/>
                  <a:pt x="0" y="792155"/>
                  <a:pt x="0" y="775828"/>
                </a:cubicBezTo>
                <a:cubicBezTo>
                  <a:pt x="1750" y="581362"/>
                  <a:pt x="4667" y="387188"/>
                  <a:pt x="4667" y="192723"/>
                </a:cubicBezTo>
                <a:cubicBezTo>
                  <a:pt x="4667" y="143450"/>
                  <a:pt x="18085" y="104965"/>
                  <a:pt x="59797" y="77268"/>
                </a:cubicBezTo>
                <a:cubicBezTo>
                  <a:pt x="74965" y="67063"/>
                  <a:pt x="88383" y="54235"/>
                  <a:pt x="102968" y="42864"/>
                </a:cubicBezTo>
                <a:cubicBezTo>
                  <a:pt x="139429" y="14292"/>
                  <a:pt x="178516" y="1172"/>
                  <a:pt x="226937" y="1172"/>
                </a:cubicBezTo>
                <a:cubicBezTo>
                  <a:pt x="734775" y="2630"/>
                  <a:pt x="1242320" y="2922"/>
                  <a:pt x="1749866" y="6"/>
                </a:cubicBezTo>
                <a:cubicBezTo>
                  <a:pt x="1834457" y="-577"/>
                  <a:pt x="1893379" y="39949"/>
                  <a:pt x="1947926" y="92720"/>
                </a:cubicBezTo>
                <a:cubicBezTo>
                  <a:pt x="1962219" y="106423"/>
                  <a:pt x="1971553" y="132080"/>
                  <a:pt x="1971845" y="152197"/>
                </a:cubicBezTo>
                <a:cubicBezTo>
                  <a:pt x="1973595" y="389521"/>
                  <a:pt x="1973886" y="626845"/>
                  <a:pt x="1973303" y="864169"/>
                </a:cubicBezTo>
                <a:cubicBezTo>
                  <a:pt x="1973303" y="914024"/>
                  <a:pt x="1963385" y="921605"/>
                  <a:pt x="1908839" y="921605"/>
                </a:cubicBezTo>
                <a:cubicBezTo>
                  <a:pt x="1712238" y="921896"/>
                  <a:pt x="1515929" y="921313"/>
                  <a:pt x="1319327" y="921313"/>
                </a:cubicBezTo>
                <a:cubicBezTo>
                  <a:pt x="1297450" y="921313"/>
                  <a:pt x="1275573" y="921313"/>
                  <a:pt x="1249904" y="921313"/>
                </a:cubicBezTo>
                <a:cubicBezTo>
                  <a:pt x="1249904" y="1490132"/>
                  <a:pt x="1249904" y="2051954"/>
                  <a:pt x="1249904" y="2623981"/>
                </a:cubicBezTo>
                <a:cubicBezTo>
                  <a:pt x="1281407" y="2598325"/>
                  <a:pt x="1290158" y="2568878"/>
                  <a:pt x="1304451" y="2543804"/>
                </a:cubicBezTo>
                <a:cubicBezTo>
                  <a:pt x="1329245" y="2501529"/>
                  <a:pt x="1351997" y="2458962"/>
                  <a:pt x="1392834" y="2427766"/>
                </a:cubicBezTo>
                <a:cubicBezTo>
                  <a:pt x="1417336" y="2409107"/>
                  <a:pt x="1441255" y="2400069"/>
                  <a:pt x="1471299" y="2399777"/>
                </a:cubicBezTo>
                <a:cubicBezTo>
                  <a:pt x="1573684" y="2399486"/>
                  <a:pt x="1676068" y="2397445"/>
                  <a:pt x="1778452" y="2397153"/>
                </a:cubicBezTo>
                <a:cubicBezTo>
                  <a:pt x="2867342" y="2396862"/>
                  <a:pt x="3956524" y="2396570"/>
                  <a:pt x="5045414" y="2396570"/>
                </a:cubicBezTo>
                <a:cubicBezTo>
                  <a:pt x="5063791" y="2396570"/>
                  <a:pt x="5082459" y="2394821"/>
                  <a:pt x="5100544" y="2397736"/>
                </a:cubicBezTo>
                <a:cubicBezTo>
                  <a:pt x="5144589" y="2404442"/>
                  <a:pt x="5182801" y="2421643"/>
                  <a:pt x="5203220" y="2465085"/>
                </a:cubicBezTo>
                <a:cubicBezTo>
                  <a:pt x="5216346" y="2492782"/>
                  <a:pt x="5230055" y="2520188"/>
                  <a:pt x="5241723" y="2548469"/>
                </a:cubicBezTo>
                <a:cubicBezTo>
                  <a:pt x="5414989" y="2970054"/>
                  <a:pt x="5587379" y="3391931"/>
                  <a:pt x="5761812" y="3812933"/>
                </a:cubicBezTo>
                <a:cubicBezTo>
                  <a:pt x="5783105" y="3864538"/>
                  <a:pt x="5788064" y="3916143"/>
                  <a:pt x="5785147" y="396949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099" name="Freeform: Shape 44">
            <a:extLst>
              <a:ext uri="{FF2B5EF4-FFF2-40B4-BE49-F238E27FC236}">
                <a16:creationId xmlns:a16="http://schemas.microsoft.com/office/drawing/2014/main" id="{C6937C3C-C44E-54BF-F83C-165309DCC9A6}"/>
              </a:ext>
            </a:extLst>
          </p:cNvPr>
          <p:cNvSpPr>
            <a:spLocks/>
          </p:cNvSpPr>
          <p:nvPr/>
        </p:nvSpPr>
        <p:spPr bwMode="auto">
          <a:xfrm>
            <a:off x="865188" y="3027363"/>
            <a:ext cx="4940300" cy="3570287"/>
          </a:xfrm>
          <a:custGeom>
            <a:avLst/>
            <a:gdLst>
              <a:gd name="T0" fmla="*/ 4941279 w 4941278"/>
              <a:gd name="T1" fmla="*/ 3123697 h 3570063"/>
              <a:gd name="T2" fmla="*/ 4941279 w 4941278"/>
              <a:gd name="T3" fmla="*/ 3570064 h 3570063"/>
              <a:gd name="T4" fmla="*/ 0 w 4941278"/>
              <a:gd name="T5" fmla="*/ 3570064 h 3570063"/>
              <a:gd name="T6" fmla="*/ 0 w 4941278"/>
              <a:gd name="T7" fmla="*/ 3114367 h 3570063"/>
              <a:gd name="T8" fmla="*/ 4941279 w 4941278"/>
              <a:gd name="T9" fmla="*/ 3123697 h 3570063"/>
              <a:gd name="T10" fmla="*/ 121928 w 4941278"/>
              <a:gd name="T11" fmla="*/ 2484904 h 3570063"/>
              <a:gd name="T12" fmla="*/ 473709 w 4941278"/>
              <a:gd name="T13" fmla="*/ 1832118 h 3570063"/>
              <a:gd name="T14" fmla="*/ 486252 w 4941278"/>
              <a:gd name="T15" fmla="*/ 1762145 h 3570063"/>
              <a:gd name="T16" fmla="*/ 479252 w 4941278"/>
              <a:gd name="T17" fmla="*/ 1511118 h 3570063"/>
              <a:gd name="T18" fmla="*/ 486544 w 4941278"/>
              <a:gd name="T19" fmla="*/ 69973 h 3570063"/>
              <a:gd name="T20" fmla="*/ 484794 w 4941278"/>
              <a:gd name="T21" fmla="*/ 0 h 3570063"/>
              <a:gd name="T22" fmla="*/ 49296 w 4941278"/>
              <a:gd name="T23" fmla="*/ 0 h 3570063"/>
              <a:gd name="T24" fmla="*/ 45504 w 4941278"/>
              <a:gd name="T25" fmla="*/ 20992 h 3570063"/>
              <a:gd name="T26" fmla="*/ 49004 w 4941278"/>
              <a:gd name="T27" fmla="*/ 591269 h 3570063"/>
              <a:gd name="T28" fmla="*/ 48129 w 4941278"/>
              <a:gd name="T29" fmla="*/ 2357496 h 3570063"/>
              <a:gd name="T30" fmla="*/ 57755 w 4941278"/>
              <a:gd name="T31" fmla="*/ 2448752 h 3570063"/>
              <a:gd name="T32" fmla="*/ 105009 w 4941278"/>
              <a:gd name="T33" fmla="*/ 2509686 h 3570063"/>
              <a:gd name="T34" fmla="*/ 121928 w 4941278"/>
              <a:gd name="T35" fmla="*/ 2484904 h 35700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41278" h="3570063">
                <a:moveTo>
                  <a:pt x="4941279" y="3123697"/>
                </a:moveTo>
                <a:cubicBezTo>
                  <a:pt x="4941279" y="3277053"/>
                  <a:pt x="4941279" y="3421372"/>
                  <a:pt x="4941279" y="3570064"/>
                </a:cubicBezTo>
                <a:cubicBezTo>
                  <a:pt x="3291464" y="3570064"/>
                  <a:pt x="1646899" y="3570064"/>
                  <a:pt x="0" y="3570064"/>
                </a:cubicBezTo>
                <a:cubicBezTo>
                  <a:pt x="0" y="3418748"/>
                  <a:pt x="0" y="3270348"/>
                  <a:pt x="0" y="3114367"/>
                </a:cubicBezTo>
                <a:cubicBezTo>
                  <a:pt x="1648357" y="3117574"/>
                  <a:pt x="3293214" y="3120781"/>
                  <a:pt x="4941279" y="3123697"/>
                </a:cubicBezTo>
                <a:close/>
                <a:moveTo>
                  <a:pt x="121928" y="2484904"/>
                </a:moveTo>
                <a:cubicBezTo>
                  <a:pt x="239480" y="2267406"/>
                  <a:pt x="357616" y="2050199"/>
                  <a:pt x="473709" y="1832118"/>
                </a:cubicBezTo>
                <a:cubicBezTo>
                  <a:pt x="484210" y="1812000"/>
                  <a:pt x="486544" y="1785761"/>
                  <a:pt x="486252" y="1762145"/>
                </a:cubicBezTo>
                <a:cubicBezTo>
                  <a:pt x="485085" y="1678469"/>
                  <a:pt x="478668" y="1594794"/>
                  <a:pt x="479252" y="1511118"/>
                </a:cubicBezTo>
                <a:cubicBezTo>
                  <a:pt x="481002" y="1030639"/>
                  <a:pt x="484210" y="550160"/>
                  <a:pt x="486544" y="69973"/>
                </a:cubicBezTo>
                <a:cubicBezTo>
                  <a:pt x="486544" y="46357"/>
                  <a:pt x="485377" y="22741"/>
                  <a:pt x="484794" y="0"/>
                </a:cubicBezTo>
                <a:cubicBezTo>
                  <a:pt x="334280" y="0"/>
                  <a:pt x="191934" y="0"/>
                  <a:pt x="49296" y="0"/>
                </a:cubicBezTo>
                <a:cubicBezTo>
                  <a:pt x="47546" y="9330"/>
                  <a:pt x="45504" y="15161"/>
                  <a:pt x="45504" y="20992"/>
                </a:cubicBezTo>
                <a:cubicBezTo>
                  <a:pt x="46671" y="211084"/>
                  <a:pt x="49004" y="401177"/>
                  <a:pt x="49004" y="591269"/>
                </a:cubicBezTo>
                <a:cubicBezTo>
                  <a:pt x="49004" y="1179914"/>
                  <a:pt x="48129" y="1768851"/>
                  <a:pt x="48129" y="2357496"/>
                </a:cubicBezTo>
                <a:cubicBezTo>
                  <a:pt x="48129" y="2387817"/>
                  <a:pt x="52213" y="2418722"/>
                  <a:pt x="57755" y="2448752"/>
                </a:cubicBezTo>
                <a:cubicBezTo>
                  <a:pt x="62422" y="2474700"/>
                  <a:pt x="72923" y="2499190"/>
                  <a:pt x="105009" y="2509686"/>
                </a:cubicBezTo>
                <a:cubicBezTo>
                  <a:pt x="110843" y="2500940"/>
                  <a:pt x="117261" y="2493651"/>
                  <a:pt x="121928" y="2484904"/>
                </a:cubicBezTo>
                <a:close/>
              </a:path>
            </a:pathLst>
          </a:custGeom>
          <a:solidFill>
            <a:srgbClr val="86888A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0" name="Freeform: Shape 45">
            <a:extLst>
              <a:ext uri="{FF2B5EF4-FFF2-40B4-BE49-F238E27FC236}">
                <a16:creationId xmlns:a16="http://schemas.microsoft.com/office/drawing/2014/main" id="{858B40EC-4F63-9A4F-D6DB-EB9D7BEDEE4D}"/>
              </a:ext>
            </a:extLst>
          </p:cNvPr>
          <p:cNvSpPr>
            <a:spLocks/>
          </p:cNvSpPr>
          <p:nvPr/>
        </p:nvSpPr>
        <p:spPr bwMode="auto">
          <a:xfrm>
            <a:off x="800100" y="4545013"/>
            <a:ext cx="5081588" cy="1555750"/>
          </a:xfrm>
          <a:custGeom>
            <a:avLst/>
            <a:gdLst>
              <a:gd name="T0" fmla="*/ 6126 w 5082166"/>
              <a:gd name="T1" fmla="*/ 1380254 h 1557226"/>
              <a:gd name="T2" fmla="*/ 39962 w 5082166"/>
              <a:gd name="T3" fmla="*/ 1314946 h 1557226"/>
              <a:gd name="T4" fmla="*/ 693646 w 5082166"/>
              <a:gd name="T5" fmla="*/ 140863 h 1557226"/>
              <a:gd name="T6" fmla="*/ 753151 w 5082166"/>
              <a:gd name="T7" fmla="*/ 33863 h 1557226"/>
              <a:gd name="T8" fmla="*/ 812948 w 5082166"/>
              <a:gd name="T9" fmla="*/ 626 h 1557226"/>
              <a:gd name="T10" fmla="*/ 837451 w 5082166"/>
              <a:gd name="T11" fmla="*/ 918 h 1557226"/>
              <a:gd name="T12" fmla="*/ 4381229 w 5082166"/>
              <a:gd name="T13" fmla="*/ 2667 h 1557226"/>
              <a:gd name="T14" fmla="*/ 4430233 w 5082166"/>
              <a:gd name="T15" fmla="*/ 3542 h 1557226"/>
              <a:gd name="T16" fmla="*/ 4510449 w 5082166"/>
              <a:gd name="T17" fmla="*/ 58645 h 1557226"/>
              <a:gd name="T18" fmla="*/ 4992034 w 5082166"/>
              <a:gd name="T19" fmla="*/ 1206780 h 1557226"/>
              <a:gd name="T20" fmla="*/ 5063790 w 5082166"/>
              <a:gd name="T21" fmla="*/ 1379962 h 1557226"/>
              <a:gd name="T22" fmla="*/ 6126 w 5082166"/>
              <a:gd name="T23" fmla="*/ 1380254 h 1557226"/>
              <a:gd name="T24" fmla="*/ 0 w 5082166"/>
              <a:gd name="T25" fmla="*/ 1429526 h 1557226"/>
              <a:gd name="T26" fmla="*/ 0 w 5082166"/>
              <a:gd name="T27" fmla="*/ 1557227 h 1557226"/>
              <a:gd name="T28" fmla="*/ 5082167 w 5082166"/>
              <a:gd name="T29" fmla="*/ 1557227 h 1557226"/>
              <a:gd name="T30" fmla="*/ 5082167 w 5082166"/>
              <a:gd name="T31" fmla="*/ 1429526 h 1557226"/>
              <a:gd name="T32" fmla="*/ 0 w 5082166"/>
              <a:gd name="T33" fmla="*/ 1429526 h 155722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082166" h="1557226">
                <a:moveTo>
                  <a:pt x="6126" y="1380254"/>
                </a:moveTo>
                <a:cubicBezTo>
                  <a:pt x="18085" y="1357221"/>
                  <a:pt x="28294" y="1335646"/>
                  <a:pt x="39962" y="1314946"/>
                </a:cubicBezTo>
                <a:cubicBezTo>
                  <a:pt x="257857" y="923682"/>
                  <a:pt x="475751" y="532127"/>
                  <a:pt x="693646" y="140863"/>
                </a:cubicBezTo>
                <a:cubicBezTo>
                  <a:pt x="713481" y="105294"/>
                  <a:pt x="733316" y="69433"/>
                  <a:pt x="753151" y="33863"/>
                </a:cubicBezTo>
                <a:cubicBezTo>
                  <a:pt x="766277" y="10539"/>
                  <a:pt x="784362" y="-3164"/>
                  <a:pt x="812948" y="626"/>
                </a:cubicBezTo>
                <a:cubicBezTo>
                  <a:pt x="821116" y="1792"/>
                  <a:pt x="829283" y="918"/>
                  <a:pt x="837451" y="918"/>
                </a:cubicBezTo>
                <a:cubicBezTo>
                  <a:pt x="2018807" y="1501"/>
                  <a:pt x="3199872" y="2084"/>
                  <a:pt x="4381229" y="2667"/>
                </a:cubicBezTo>
                <a:cubicBezTo>
                  <a:pt x="4397564" y="2667"/>
                  <a:pt x="4414773" y="43"/>
                  <a:pt x="4430233" y="3542"/>
                </a:cubicBezTo>
                <a:cubicBezTo>
                  <a:pt x="4463486" y="11122"/>
                  <a:pt x="4493822" y="19286"/>
                  <a:pt x="4510449" y="58645"/>
                </a:cubicBezTo>
                <a:cubicBezTo>
                  <a:pt x="4669713" y="441746"/>
                  <a:pt x="4831311" y="824263"/>
                  <a:pt x="4992034" y="1206780"/>
                </a:cubicBezTo>
                <a:cubicBezTo>
                  <a:pt x="5014786" y="1261009"/>
                  <a:pt x="5037246" y="1315529"/>
                  <a:pt x="5063790" y="1379962"/>
                </a:cubicBezTo>
                <a:cubicBezTo>
                  <a:pt x="3375179" y="1380254"/>
                  <a:pt x="1695903" y="1380254"/>
                  <a:pt x="6126" y="1380254"/>
                </a:cubicBezTo>
                <a:close/>
                <a:moveTo>
                  <a:pt x="0" y="1429526"/>
                </a:moveTo>
                <a:cubicBezTo>
                  <a:pt x="0" y="1474134"/>
                  <a:pt x="0" y="1515826"/>
                  <a:pt x="0" y="1557227"/>
                </a:cubicBezTo>
                <a:cubicBezTo>
                  <a:pt x="1695028" y="1557227"/>
                  <a:pt x="3386264" y="1557227"/>
                  <a:pt x="5082167" y="1557227"/>
                </a:cubicBezTo>
                <a:cubicBezTo>
                  <a:pt x="5082167" y="1512910"/>
                  <a:pt x="5082167" y="1475008"/>
                  <a:pt x="5082167" y="1429526"/>
                </a:cubicBezTo>
                <a:cubicBezTo>
                  <a:pt x="3384222" y="1429526"/>
                  <a:pt x="1692986" y="1429526"/>
                  <a:pt x="0" y="1429526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1" name="Freeform: Shape 46">
            <a:extLst>
              <a:ext uri="{FF2B5EF4-FFF2-40B4-BE49-F238E27FC236}">
                <a16:creationId xmlns:a16="http://schemas.microsoft.com/office/drawing/2014/main" id="{A55B0A93-0318-D6FC-EAF4-D6C3FE3769FC}"/>
              </a:ext>
            </a:extLst>
          </p:cNvPr>
          <p:cNvSpPr>
            <a:spLocks/>
          </p:cNvSpPr>
          <p:nvPr/>
        </p:nvSpPr>
        <p:spPr bwMode="auto">
          <a:xfrm>
            <a:off x="198438" y="2146300"/>
            <a:ext cx="1878012" cy="828675"/>
          </a:xfrm>
          <a:custGeom>
            <a:avLst/>
            <a:gdLst>
              <a:gd name="T0" fmla="*/ 1878229 w 1878229"/>
              <a:gd name="T1" fmla="*/ 100881 h 828596"/>
              <a:gd name="T2" fmla="*/ 1878229 w 1878229"/>
              <a:gd name="T3" fmla="*/ 828597 h 828596"/>
              <a:gd name="T4" fmla="*/ 5852 w 1878229"/>
              <a:gd name="T5" fmla="*/ 828597 h 828596"/>
              <a:gd name="T6" fmla="*/ 5852 w 1878229"/>
              <a:gd name="T7" fmla="*/ 704687 h 828596"/>
              <a:gd name="T8" fmla="*/ 310 w 1878229"/>
              <a:gd name="T9" fmla="*/ 176976 h 828596"/>
              <a:gd name="T10" fmla="*/ 18 w 1878229"/>
              <a:gd name="T11" fmla="*/ 134118 h 828596"/>
              <a:gd name="T12" fmla="*/ 41730 w 1878229"/>
              <a:gd name="T13" fmla="*/ 96799 h 828596"/>
              <a:gd name="T14" fmla="*/ 274793 w 1878229"/>
              <a:gd name="T15" fmla="*/ 101172 h 828596"/>
              <a:gd name="T16" fmla="*/ 1797430 w 1878229"/>
              <a:gd name="T17" fmla="*/ 100881 h 828596"/>
              <a:gd name="T18" fmla="*/ 1878229 w 1878229"/>
              <a:gd name="T19" fmla="*/ 100881 h 828596"/>
              <a:gd name="T20" fmla="*/ 1763594 w 1878229"/>
              <a:gd name="T21" fmla="*/ 708477 h 828596"/>
              <a:gd name="T22" fmla="*/ 1770595 w 1878229"/>
              <a:gd name="T23" fmla="*/ 677572 h 828596"/>
              <a:gd name="T24" fmla="*/ 1774387 w 1878229"/>
              <a:gd name="T25" fmla="*/ 254821 h 828596"/>
              <a:gd name="T26" fmla="*/ 1735592 w 1878229"/>
              <a:gd name="T27" fmla="*/ 217794 h 828596"/>
              <a:gd name="T28" fmla="*/ 1698838 w 1878229"/>
              <a:gd name="T29" fmla="*/ 217502 h 828596"/>
              <a:gd name="T30" fmla="*/ 183785 w 1878229"/>
              <a:gd name="T31" fmla="*/ 218085 h 828596"/>
              <a:gd name="T32" fmla="*/ 140906 w 1878229"/>
              <a:gd name="T33" fmla="*/ 218085 h 828596"/>
              <a:gd name="T34" fmla="*/ 96277 w 1878229"/>
              <a:gd name="T35" fmla="*/ 261818 h 828596"/>
              <a:gd name="T36" fmla="*/ 93068 w 1878229"/>
              <a:gd name="T37" fmla="*/ 623343 h 828596"/>
              <a:gd name="T38" fmla="*/ 184368 w 1878229"/>
              <a:gd name="T39" fmla="*/ 711684 h 828596"/>
              <a:gd name="T40" fmla="*/ 1674919 w 1878229"/>
              <a:gd name="T41" fmla="*/ 708477 h 828596"/>
              <a:gd name="T42" fmla="*/ 1763594 w 1878229"/>
              <a:gd name="T43" fmla="*/ 708477 h 828596"/>
              <a:gd name="T44" fmla="*/ 1711381 w 1878229"/>
              <a:gd name="T45" fmla="*/ 3211 h 828596"/>
              <a:gd name="T46" fmla="*/ 189910 w 1878229"/>
              <a:gd name="T47" fmla="*/ 4 h 828596"/>
              <a:gd name="T48" fmla="*/ 159283 w 1878229"/>
              <a:gd name="T49" fmla="*/ 4 h 828596"/>
              <a:gd name="T50" fmla="*/ 80234 w 1878229"/>
              <a:gd name="T51" fmla="*/ 47527 h 828596"/>
              <a:gd name="T52" fmla="*/ 1813765 w 1878229"/>
              <a:gd name="T53" fmla="*/ 47527 h 828596"/>
              <a:gd name="T54" fmla="*/ 1711381 w 1878229"/>
              <a:gd name="T55" fmla="*/ 3211 h 8285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78229" h="828596">
                <a:moveTo>
                  <a:pt x="1878229" y="100881"/>
                </a:moveTo>
                <a:cubicBezTo>
                  <a:pt x="1878229" y="347243"/>
                  <a:pt x="1878229" y="585442"/>
                  <a:pt x="1878229" y="828597"/>
                </a:cubicBezTo>
                <a:cubicBezTo>
                  <a:pt x="1252256" y="828597"/>
                  <a:pt x="629492" y="828597"/>
                  <a:pt x="5852" y="828597"/>
                </a:cubicBezTo>
                <a:cubicBezTo>
                  <a:pt x="5852" y="784864"/>
                  <a:pt x="6144" y="744921"/>
                  <a:pt x="5852" y="704687"/>
                </a:cubicBezTo>
                <a:cubicBezTo>
                  <a:pt x="4102" y="528880"/>
                  <a:pt x="2060" y="352782"/>
                  <a:pt x="310" y="176976"/>
                </a:cubicBezTo>
                <a:cubicBezTo>
                  <a:pt x="18" y="162690"/>
                  <a:pt x="310" y="148404"/>
                  <a:pt x="18" y="134118"/>
                </a:cubicBezTo>
                <a:cubicBezTo>
                  <a:pt x="-565" y="104963"/>
                  <a:pt x="12853" y="95633"/>
                  <a:pt x="41730" y="96799"/>
                </a:cubicBezTo>
                <a:cubicBezTo>
                  <a:pt x="119321" y="99715"/>
                  <a:pt x="197203" y="101172"/>
                  <a:pt x="274793" y="101172"/>
                </a:cubicBezTo>
                <a:cubicBezTo>
                  <a:pt x="782339" y="101464"/>
                  <a:pt x="1289885" y="101172"/>
                  <a:pt x="1797430" y="100881"/>
                </a:cubicBezTo>
                <a:cubicBezTo>
                  <a:pt x="1821933" y="100881"/>
                  <a:pt x="1846143" y="100881"/>
                  <a:pt x="1878229" y="100881"/>
                </a:cubicBezTo>
                <a:close/>
                <a:moveTo>
                  <a:pt x="1763594" y="708477"/>
                </a:moveTo>
                <a:cubicBezTo>
                  <a:pt x="1767094" y="693316"/>
                  <a:pt x="1770303" y="685444"/>
                  <a:pt x="1770595" y="677572"/>
                </a:cubicBezTo>
                <a:cubicBezTo>
                  <a:pt x="1772053" y="536752"/>
                  <a:pt x="1773512" y="395641"/>
                  <a:pt x="1774387" y="254821"/>
                </a:cubicBezTo>
                <a:cubicBezTo>
                  <a:pt x="1774678" y="229747"/>
                  <a:pt x="1760094" y="218085"/>
                  <a:pt x="1735592" y="217794"/>
                </a:cubicBezTo>
                <a:cubicBezTo>
                  <a:pt x="1723340" y="217794"/>
                  <a:pt x="1711089" y="217502"/>
                  <a:pt x="1698838" y="217502"/>
                </a:cubicBezTo>
                <a:cubicBezTo>
                  <a:pt x="1193626" y="217502"/>
                  <a:pt x="688705" y="217794"/>
                  <a:pt x="183785" y="218085"/>
                </a:cubicBezTo>
                <a:cubicBezTo>
                  <a:pt x="169492" y="218085"/>
                  <a:pt x="155199" y="218960"/>
                  <a:pt x="140906" y="218085"/>
                </a:cubicBezTo>
                <a:cubicBezTo>
                  <a:pt x="109986" y="216336"/>
                  <a:pt x="96569" y="230622"/>
                  <a:pt x="96277" y="261818"/>
                </a:cubicBezTo>
                <a:cubicBezTo>
                  <a:pt x="95402" y="382229"/>
                  <a:pt x="91902" y="502932"/>
                  <a:pt x="93068" y="623343"/>
                </a:cubicBezTo>
                <a:cubicBezTo>
                  <a:pt x="93943" y="710518"/>
                  <a:pt x="97444" y="711684"/>
                  <a:pt x="184368" y="711684"/>
                </a:cubicBezTo>
                <a:cubicBezTo>
                  <a:pt x="681121" y="710518"/>
                  <a:pt x="1177875" y="709352"/>
                  <a:pt x="1674919" y="708477"/>
                </a:cubicBezTo>
                <a:cubicBezTo>
                  <a:pt x="1702922" y="708185"/>
                  <a:pt x="1731216" y="708477"/>
                  <a:pt x="1763594" y="708477"/>
                </a:cubicBezTo>
                <a:close/>
                <a:moveTo>
                  <a:pt x="1711381" y="3211"/>
                </a:moveTo>
                <a:cubicBezTo>
                  <a:pt x="1204127" y="2336"/>
                  <a:pt x="696873" y="1170"/>
                  <a:pt x="189910" y="4"/>
                </a:cubicBezTo>
                <a:cubicBezTo>
                  <a:pt x="179701" y="4"/>
                  <a:pt x="169492" y="4"/>
                  <a:pt x="159283" y="4"/>
                </a:cubicBezTo>
                <a:cubicBezTo>
                  <a:pt x="126613" y="-288"/>
                  <a:pt x="105028" y="16914"/>
                  <a:pt x="80234" y="47527"/>
                </a:cubicBezTo>
                <a:cubicBezTo>
                  <a:pt x="662161" y="47527"/>
                  <a:pt x="1233880" y="47527"/>
                  <a:pt x="1813765" y="47527"/>
                </a:cubicBezTo>
                <a:cubicBezTo>
                  <a:pt x="1784888" y="878"/>
                  <a:pt x="1748134" y="3211"/>
                  <a:pt x="1711381" y="3211"/>
                </a:cubicBez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4102" name="Freeform: Shape 47">
            <a:extLst>
              <a:ext uri="{FF2B5EF4-FFF2-40B4-BE49-F238E27FC236}">
                <a16:creationId xmlns:a16="http://schemas.microsoft.com/office/drawing/2014/main" id="{CDADD331-A94E-49AD-A4AA-738F009625D8}"/>
              </a:ext>
            </a:extLst>
          </p:cNvPr>
          <p:cNvSpPr>
            <a:spLocks/>
          </p:cNvSpPr>
          <p:nvPr/>
        </p:nvSpPr>
        <p:spPr bwMode="auto">
          <a:xfrm>
            <a:off x="347663" y="2413000"/>
            <a:ext cx="1577975" cy="395288"/>
          </a:xfrm>
          <a:custGeom>
            <a:avLst/>
            <a:gdLst>
              <a:gd name="T0" fmla="*/ 1578642 w 1578642"/>
              <a:gd name="T1" fmla="*/ 0 h 394777"/>
              <a:gd name="T2" fmla="*/ 1578642 w 1578642"/>
              <a:gd name="T3" fmla="*/ 383975 h 394777"/>
              <a:gd name="T4" fmla="*/ 0 w 1578642"/>
              <a:gd name="T5" fmla="*/ 386016 h 394777"/>
              <a:gd name="T6" fmla="*/ 0 w 1578642"/>
              <a:gd name="T7" fmla="*/ 0 h 394777"/>
              <a:gd name="T8" fmla="*/ 1578642 w 1578642"/>
              <a:gd name="T9" fmla="*/ 0 h 3947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78642" h="394777">
                <a:moveTo>
                  <a:pt x="1578642" y="0"/>
                </a:moveTo>
                <a:cubicBezTo>
                  <a:pt x="1578642" y="132657"/>
                  <a:pt x="1578642" y="258607"/>
                  <a:pt x="1578642" y="383975"/>
                </a:cubicBezTo>
                <a:cubicBezTo>
                  <a:pt x="1528471" y="397095"/>
                  <a:pt x="78174" y="398844"/>
                  <a:pt x="0" y="386016"/>
                </a:cubicBezTo>
                <a:cubicBezTo>
                  <a:pt x="0" y="259190"/>
                  <a:pt x="0" y="131782"/>
                  <a:pt x="0" y="0"/>
                </a:cubicBezTo>
                <a:cubicBezTo>
                  <a:pt x="524756" y="0"/>
                  <a:pt x="1048928" y="0"/>
                  <a:pt x="1578642" y="0"/>
                </a:cubicBezTo>
                <a:close/>
              </a:path>
            </a:pathLst>
          </a:custGeom>
          <a:solidFill>
            <a:srgbClr val="00B6B9"/>
          </a:solidFill>
          <a:ln>
            <a:noFill/>
          </a:ln>
          <a:extLst>
            <a:ext uri="{91240B29-F687-4F45-9708-019B960494DF}">
              <a14:hiddenLine xmlns:a14="http://schemas.microsoft.com/office/drawing/2010/main" w="29152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BA9C4-0403-B47F-A24E-7C133308E9AB}"/>
              </a:ext>
            </a:extLst>
          </p:cNvPr>
          <p:cNvSpPr/>
          <p:nvPr/>
        </p:nvSpPr>
        <p:spPr>
          <a:xfrm>
            <a:off x="1771650" y="6256338"/>
            <a:ext cx="501650" cy="2143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104" name="TextBox 33">
            <a:extLst>
              <a:ext uri="{FF2B5EF4-FFF2-40B4-BE49-F238E27FC236}">
                <a16:creationId xmlns:a16="http://schemas.microsoft.com/office/drawing/2014/main" id="{B2E79EB0-7CE2-F990-0B17-C9C47FA2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6065838"/>
            <a:ext cx="1084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/>
              <a:t>Tare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A0C69-2288-7292-B67A-F5FFA6807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74" y="2289477"/>
            <a:ext cx="12121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2000g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18086-A435-8ADD-E25F-6385A05C4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739" y="2272219"/>
            <a:ext cx="13372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3200" dirty="0"/>
              <a:t>-1600g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7CE85-9807-8BEF-F5DF-83A5EE9E653E}"/>
              </a:ext>
            </a:extLst>
          </p:cNvPr>
          <p:cNvGrpSpPr>
            <a:grpSpLocks noChangeAspect="1"/>
          </p:cNvGrpSpPr>
          <p:nvPr/>
        </p:nvGrpSpPr>
        <p:grpSpPr>
          <a:xfrm>
            <a:off x="9523246" y="232640"/>
            <a:ext cx="2122938" cy="2552400"/>
            <a:chOff x="5519082" y="223529"/>
            <a:chExt cx="2596924" cy="31222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64C8FF-7794-746E-4134-E806E15B7A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19082" y="223529"/>
              <a:ext cx="2596924" cy="3122271"/>
              <a:chOff x="8184524" y="2086545"/>
              <a:chExt cx="3187435" cy="3387037"/>
            </a:xfrm>
          </p:grpSpPr>
          <p:sp>
            <p:nvSpPr>
              <p:cNvPr id="7" name="Freeform: Shape 345">
                <a:extLst>
                  <a:ext uri="{FF2B5EF4-FFF2-40B4-BE49-F238E27FC236}">
                    <a16:creationId xmlns:a16="http://schemas.microsoft.com/office/drawing/2014/main" id="{6CCA36F0-1460-20A4-A8D9-26B261845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8" name="Freeform: Shape 345">
                <a:extLst>
                  <a:ext uri="{FF2B5EF4-FFF2-40B4-BE49-F238E27FC236}">
                    <a16:creationId xmlns:a16="http://schemas.microsoft.com/office/drawing/2014/main" id="{F4AFA82D-9D79-CCDA-6A0E-28FDCCD2B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7244" y="2787647"/>
                <a:ext cx="2796464" cy="1161379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rgbClr val="8FAADC">
                  <a:alpha val="40000"/>
                </a:srgb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9" name="Freeform: Shape 2">
                <a:extLst>
                  <a:ext uri="{FF2B5EF4-FFF2-40B4-BE49-F238E27FC236}">
                    <a16:creationId xmlns:a16="http://schemas.microsoft.com/office/drawing/2014/main" id="{E36989AE-126A-2A81-6642-D96CBD38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0" name="Freeform: Shape 6">
                <a:extLst>
                  <a:ext uri="{FF2B5EF4-FFF2-40B4-BE49-F238E27FC236}">
                    <a16:creationId xmlns:a16="http://schemas.microsoft.com/office/drawing/2014/main" id="{AF396AB4-37DA-8C6B-A599-27CA14D7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1" name="Freeform: Shape 7">
                <a:extLst>
                  <a:ext uri="{FF2B5EF4-FFF2-40B4-BE49-F238E27FC236}">
                    <a16:creationId xmlns:a16="http://schemas.microsoft.com/office/drawing/2014/main" id="{AEA5312A-BF19-DD01-AB79-298D4E70F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2" name="Freeform: Shape 8">
                <a:extLst>
                  <a:ext uri="{FF2B5EF4-FFF2-40B4-BE49-F238E27FC236}">
                    <a16:creationId xmlns:a16="http://schemas.microsoft.com/office/drawing/2014/main" id="{7838FB1F-61C4-00D6-1FE6-C5D3C1FD4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3" name="Freeform: Shape 345">
                <a:extLst>
                  <a:ext uri="{FF2B5EF4-FFF2-40B4-BE49-F238E27FC236}">
                    <a16:creationId xmlns:a16="http://schemas.microsoft.com/office/drawing/2014/main" id="{8BA3EC41-BC5D-BE3D-E910-0A5498DF1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4" name="Freeform: Shape 346">
                <a:extLst>
                  <a:ext uri="{FF2B5EF4-FFF2-40B4-BE49-F238E27FC236}">
                    <a16:creationId xmlns:a16="http://schemas.microsoft.com/office/drawing/2014/main" id="{822E5BEF-BFB8-3F43-386E-C033F043CD8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7" name="Freeform: Shape 347">
                <a:extLst>
                  <a:ext uri="{FF2B5EF4-FFF2-40B4-BE49-F238E27FC236}">
                    <a16:creationId xmlns:a16="http://schemas.microsoft.com/office/drawing/2014/main" id="{8729B6ED-3295-0205-A594-CBC937A6FE3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8" name="Freeform: Shape 348">
                <a:extLst>
                  <a:ext uri="{FF2B5EF4-FFF2-40B4-BE49-F238E27FC236}">
                    <a16:creationId xmlns:a16="http://schemas.microsoft.com/office/drawing/2014/main" id="{D4481889-9032-EA42-82C7-C1C0CECF4923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057AF1C6-07F6-EC1F-E82B-EBE0049F0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20" name="Freeform: Shape 428">
                <a:extLst>
                  <a:ext uri="{FF2B5EF4-FFF2-40B4-BE49-F238E27FC236}">
                    <a16:creationId xmlns:a16="http://schemas.microsoft.com/office/drawing/2014/main" id="{054943A3-6FE1-F467-89C6-F16F1CC2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A4EF16-FA87-ACB4-B5F1-19BFCF8DC51C}"/>
                </a:ext>
              </a:extLst>
            </p:cNvPr>
            <p:cNvGrpSpPr/>
            <p:nvPr/>
          </p:nvGrpSpPr>
          <p:grpSpPr>
            <a:xfrm>
              <a:off x="5561606" y="291668"/>
              <a:ext cx="2552187" cy="2018397"/>
              <a:chOff x="2981093" y="2576350"/>
              <a:chExt cx="3092927" cy="2758317"/>
            </a:xfrm>
          </p:grpSpPr>
          <p:sp>
            <p:nvSpPr>
              <p:cNvPr id="5" name="Freeform: Shape 428">
                <a:extLst>
                  <a:ext uri="{FF2B5EF4-FFF2-40B4-BE49-F238E27FC236}">
                    <a16:creationId xmlns:a16="http://schemas.microsoft.com/office/drawing/2014/main" id="{66261A15-B832-D873-9E9E-AA0D25FD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1093" y="2576350"/>
                <a:ext cx="3069996" cy="1410945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rgbClr val="8FAADC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6" name="Freeform: Shape 428">
                <a:extLst>
                  <a:ext uri="{FF2B5EF4-FFF2-40B4-BE49-F238E27FC236}">
                    <a16:creationId xmlns:a16="http://schemas.microsoft.com/office/drawing/2014/main" id="{99251DFE-B0DE-6941-7F5E-0C9196C7134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004024" y="3923722"/>
                <a:ext cx="3069996" cy="1410945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1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58373 0.44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93" y="2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49C13B-47E0-B7B6-865F-C1D1CB4A9BE1}"/>
              </a:ext>
            </a:extLst>
          </p:cNvPr>
          <p:cNvGrpSpPr>
            <a:grpSpLocks noChangeAspect="1"/>
          </p:cNvGrpSpPr>
          <p:nvPr/>
        </p:nvGrpSpPr>
        <p:grpSpPr>
          <a:xfrm>
            <a:off x="4706345" y="3735729"/>
            <a:ext cx="2596924" cy="3122271"/>
            <a:chOff x="8184524" y="2086545"/>
            <a:chExt cx="3187435" cy="3387037"/>
          </a:xfrm>
        </p:grpSpPr>
        <p:sp>
          <p:nvSpPr>
            <p:cNvPr id="5" name="Freeform: Shape 345">
              <a:extLst>
                <a:ext uri="{FF2B5EF4-FFF2-40B4-BE49-F238E27FC236}">
                  <a16:creationId xmlns:a16="http://schemas.microsoft.com/office/drawing/2014/main" id="{3009DB42-857D-13D0-F620-D4D4F274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8FF3D931-7DC4-F647-A21A-FAB6ECA4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3C4E55-0913-548D-1755-D7D7018B7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97C905-6D39-2648-D236-D5E51746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559EDE-AE16-469D-842E-786F5CA66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0" name="Freeform: Shape 345">
              <a:extLst>
                <a:ext uri="{FF2B5EF4-FFF2-40B4-BE49-F238E27FC236}">
                  <a16:creationId xmlns:a16="http://schemas.microsoft.com/office/drawing/2014/main" id="{2E3349CE-FC17-9D73-660D-1A7B9CF0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1" name="Freeform: Shape 346">
              <a:extLst>
                <a:ext uri="{FF2B5EF4-FFF2-40B4-BE49-F238E27FC236}">
                  <a16:creationId xmlns:a16="http://schemas.microsoft.com/office/drawing/2014/main" id="{281099FA-45BD-5784-D6BF-5AD28320BE34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2" name="Freeform: Shape 347">
              <a:extLst>
                <a:ext uri="{FF2B5EF4-FFF2-40B4-BE49-F238E27FC236}">
                  <a16:creationId xmlns:a16="http://schemas.microsoft.com/office/drawing/2014/main" id="{3F6A82F1-C6AF-484A-C9EB-9C336968FE85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3" name="Freeform: Shape 348">
              <a:extLst>
                <a:ext uri="{FF2B5EF4-FFF2-40B4-BE49-F238E27FC236}">
                  <a16:creationId xmlns:a16="http://schemas.microsoft.com/office/drawing/2014/main" id="{31E83FD2-7461-15AA-5A50-DC9096C7E469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C2ADD1C3-F83D-F7A1-E6CA-4E6C496A1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15" name="Freeform: Shape 428">
              <a:extLst>
                <a:ext uri="{FF2B5EF4-FFF2-40B4-BE49-F238E27FC236}">
                  <a16:creationId xmlns:a16="http://schemas.microsoft.com/office/drawing/2014/main" id="{8FE5CE67-F136-E62C-5C63-97F426BF5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37E4D591-1594-250E-855B-86E83287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971" y="1300225"/>
            <a:ext cx="4721221" cy="128826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E793A938-2E0E-B936-9D79-CE5710C8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972432" y="1661055"/>
            <a:ext cx="233902" cy="176326"/>
          </a:xfrm>
          <a:prstGeom prst="rect">
            <a:avLst/>
          </a:prstGeom>
        </p:spPr>
      </p:pic>
      <p:pic>
        <p:nvPicPr>
          <p:cNvPr id="269" name="Picture 18">
            <a:extLst>
              <a:ext uri="{FF2B5EF4-FFF2-40B4-BE49-F238E27FC236}">
                <a16:creationId xmlns:a16="http://schemas.microsoft.com/office/drawing/2014/main" id="{D772F837-887A-9EE0-A53D-41500C05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6150" y="2200558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" name="Picture 25">
            <a:extLst>
              <a:ext uri="{FF2B5EF4-FFF2-40B4-BE49-F238E27FC236}">
                <a16:creationId xmlns:a16="http://schemas.microsoft.com/office/drawing/2014/main" id="{12D9691A-6426-B4C4-C138-B44B12E7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51169" y="2139663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" name="Picture 16">
            <a:extLst>
              <a:ext uri="{FF2B5EF4-FFF2-40B4-BE49-F238E27FC236}">
                <a16:creationId xmlns:a16="http://schemas.microsoft.com/office/drawing/2014/main" id="{966C1AD7-C784-81E1-ED4C-022F0E7FEE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2214962" y="1774997"/>
            <a:ext cx="190720" cy="277084"/>
          </a:xfrm>
          <a:prstGeom prst="rect">
            <a:avLst/>
          </a:prstGeom>
        </p:spPr>
      </p:pic>
      <p:pic>
        <p:nvPicPr>
          <p:cNvPr id="272" name="Picture 17">
            <a:extLst>
              <a:ext uri="{FF2B5EF4-FFF2-40B4-BE49-F238E27FC236}">
                <a16:creationId xmlns:a16="http://schemas.microsoft.com/office/drawing/2014/main" id="{846396F9-1903-67CB-0E16-6E9FAFFBF3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1506140" y="1759391"/>
            <a:ext cx="239301" cy="250096"/>
          </a:xfrm>
          <a:prstGeom prst="rect">
            <a:avLst/>
          </a:prstGeom>
        </p:spPr>
      </p:pic>
      <p:pic>
        <p:nvPicPr>
          <p:cNvPr id="273" name="Picture 41">
            <a:extLst>
              <a:ext uri="{FF2B5EF4-FFF2-40B4-BE49-F238E27FC236}">
                <a16:creationId xmlns:a16="http://schemas.microsoft.com/office/drawing/2014/main" id="{4FF80ABC-642A-8B06-35BB-455E7668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70250" y="201167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" name="Picture 41">
            <a:extLst>
              <a:ext uri="{FF2B5EF4-FFF2-40B4-BE49-F238E27FC236}">
                <a16:creationId xmlns:a16="http://schemas.microsoft.com/office/drawing/2014/main" id="{92E1F54D-B513-7698-BB1E-E199B06B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55000" y="167736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" name="Picture 41">
            <a:extLst>
              <a:ext uri="{FF2B5EF4-FFF2-40B4-BE49-F238E27FC236}">
                <a16:creationId xmlns:a16="http://schemas.microsoft.com/office/drawing/2014/main" id="{2E3DB3A6-B6E2-5E5D-605A-262663E1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53752" y="163122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" name="Picture 16">
            <a:extLst>
              <a:ext uri="{FF2B5EF4-FFF2-40B4-BE49-F238E27FC236}">
                <a16:creationId xmlns:a16="http://schemas.microsoft.com/office/drawing/2014/main" id="{242B4746-EC69-D058-A9A1-7B390C7B66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1315921" y="1608704"/>
            <a:ext cx="190720" cy="277084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CC7D1C02-9F44-916F-8C21-16211379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512" y="2135806"/>
            <a:ext cx="248109" cy="19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" name="Picture 41">
            <a:extLst>
              <a:ext uri="{FF2B5EF4-FFF2-40B4-BE49-F238E27FC236}">
                <a16:creationId xmlns:a16="http://schemas.microsoft.com/office/drawing/2014/main" id="{486E4344-8D60-0212-8F54-F78174A2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6590" y="1732202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" name="Picture 18">
            <a:extLst>
              <a:ext uri="{FF2B5EF4-FFF2-40B4-BE49-F238E27FC236}">
                <a16:creationId xmlns:a16="http://schemas.microsoft.com/office/drawing/2014/main" id="{DF2E79B4-AB93-B7A6-4052-89C71092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02877" y="2076810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" name="Picture 19">
            <a:extLst>
              <a:ext uri="{FF2B5EF4-FFF2-40B4-BE49-F238E27FC236}">
                <a16:creationId xmlns:a16="http://schemas.microsoft.com/office/drawing/2014/main" id="{7C9C3114-C7C7-8009-BFC7-D6DC2FBA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4436" y="2114012"/>
            <a:ext cx="197118" cy="20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Picture 22">
            <a:extLst>
              <a:ext uri="{FF2B5EF4-FFF2-40B4-BE49-F238E27FC236}">
                <a16:creationId xmlns:a16="http://schemas.microsoft.com/office/drawing/2014/main" id="{BAB57E16-DE82-4B11-3D3F-13E14AEF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4343" y="1938151"/>
            <a:ext cx="275504" cy="18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" name="Picture 10">
            <a:extLst>
              <a:ext uri="{FF2B5EF4-FFF2-40B4-BE49-F238E27FC236}">
                <a16:creationId xmlns:a16="http://schemas.microsoft.com/office/drawing/2014/main" id="{6C92B1D8-2812-6907-8143-E3A9ABD5BAE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747972" y="1602554"/>
            <a:ext cx="201515" cy="174526"/>
          </a:xfrm>
          <a:prstGeom prst="rect">
            <a:avLst/>
          </a:prstGeom>
        </p:spPr>
      </p:pic>
      <p:pic>
        <p:nvPicPr>
          <p:cNvPr id="283" name="Picture 24">
            <a:extLst>
              <a:ext uri="{FF2B5EF4-FFF2-40B4-BE49-F238E27FC236}">
                <a16:creationId xmlns:a16="http://schemas.microsoft.com/office/drawing/2014/main" id="{D64C54CB-1DB8-6C32-BA54-E9225DA18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13236" y="2117416"/>
            <a:ext cx="257664" cy="21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Picture 12">
            <a:extLst>
              <a:ext uri="{FF2B5EF4-FFF2-40B4-BE49-F238E27FC236}">
                <a16:creationId xmlns:a16="http://schemas.microsoft.com/office/drawing/2014/main" id="{0F60B716-448E-87E2-04B4-F4E6B70B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13281" y="2037295"/>
            <a:ext cx="299044" cy="1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" name="Picture 49">
            <a:extLst>
              <a:ext uri="{FF2B5EF4-FFF2-40B4-BE49-F238E27FC236}">
                <a16:creationId xmlns:a16="http://schemas.microsoft.com/office/drawing/2014/main" id="{218DC8BE-4148-4465-D81D-0FFBB9038A6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3163856" y="2007888"/>
            <a:ext cx="287879" cy="205114"/>
          </a:xfrm>
          <a:prstGeom prst="rect">
            <a:avLst/>
          </a:prstGeom>
        </p:spPr>
      </p:pic>
      <p:pic>
        <p:nvPicPr>
          <p:cNvPr id="286" name="Picture 18">
            <a:extLst>
              <a:ext uri="{FF2B5EF4-FFF2-40B4-BE49-F238E27FC236}">
                <a16:creationId xmlns:a16="http://schemas.microsoft.com/office/drawing/2014/main" id="{0DD3AD25-58A8-EF23-C74D-6C49F665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30739" y="1871073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" name="Picture 15">
            <a:extLst>
              <a:ext uri="{FF2B5EF4-FFF2-40B4-BE49-F238E27FC236}">
                <a16:creationId xmlns:a16="http://schemas.microsoft.com/office/drawing/2014/main" id="{4D59EF0C-63CA-74DD-73DB-F97479D7372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3362774" y="1654457"/>
            <a:ext cx="199717" cy="226705"/>
          </a:xfrm>
          <a:prstGeom prst="rect">
            <a:avLst/>
          </a:prstGeom>
        </p:spPr>
      </p:pic>
      <p:pic>
        <p:nvPicPr>
          <p:cNvPr id="97" name="Picture 25">
            <a:extLst>
              <a:ext uri="{FF2B5EF4-FFF2-40B4-BE49-F238E27FC236}">
                <a16:creationId xmlns:a16="http://schemas.microsoft.com/office/drawing/2014/main" id="{1D0B930F-E2EA-F88F-45A5-BA6A9306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4473" y="1893162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45">
            <a:extLst>
              <a:ext uri="{FF2B5EF4-FFF2-40B4-BE49-F238E27FC236}">
                <a16:creationId xmlns:a16="http://schemas.microsoft.com/office/drawing/2014/main" id="{034E61FB-5536-6FAE-953F-2A364FDF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55686" y="1791480"/>
            <a:ext cx="251794" cy="19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F4D6F13-67B8-C8E4-6E6D-2AFBBB89B28A}"/>
              </a:ext>
            </a:extLst>
          </p:cNvPr>
          <p:cNvGrpSpPr/>
          <p:nvPr/>
        </p:nvGrpSpPr>
        <p:grpSpPr>
          <a:xfrm>
            <a:off x="2961271" y="1469615"/>
            <a:ext cx="1486026" cy="804692"/>
            <a:chOff x="6390163" y="2654390"/>
            <a:chExt cx="1397315" cy="709991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7CFEA765-D646-23F6-295E-8589E317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6983471" y="3229245"/>
              <a:ext cx="273327" cy="109572"/>
            </a:xfrm>
            <a:prstGeom prst="rect">
              <a:avLst/>
            </a:prstGeom>
          </p:spPr>
        </p:pic>
        <p:pic>
          <p:nvPicPr>
            <p:cNvPr id="181" name="Picture 24">
              <a:extLst>
                <a:ext uri="{FF2B5EF4-FFF2-40B4-BE49-F238E27FC236}">
                  <a16:creationId xmlns:a16="http://schemas.microsoft.com/office/drawing/2014/main" id="{955DC5E6-D4D6-87F5-7BBC-A2A0C642C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550514" y="3141754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7">
              <a:extLst>
                <a:ext uri="{FF2B5EF4-FFF2-40B4-BE49-F238E27FC236}">
                  <a16:creationId xmlns:a16="http://schemas.microsoft.com/office/drawing/2014/main" id="{D9D187F7-E534-C1B3-8F88-11723F720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6881567" y="2679543"/>
              <a:ext cx="209550" cy="220662"/>
            </a:xfrm>
            <a:prstGeom prst="rect">
              <a:avLst/>
            </a:prstGeom>
          </p:spPr>
        </p:pic>
        <p:pic>
          <p:nvPicPr>
            <p:cNvPr id="289" name="Picture 21">
              <a:extLst>
                <a:ext uri="{FF2B5EF4-FFF2-40B4-BE49-F238E27FC236}">
                  <a16:creationId xmlns:a16="http://schemas.microsoft.com/office/drawing/2014/main" id="{D3DFB7C6-E8A1-09A3-1160-C5809D1A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6790509" y="3178880"/>
              <a:ext cx="196850" cy="171450"/>
            </a:xfrm>
            <a:prstGeom prst="rect">
              <a:avLst/>
            </a:prstGeom>
          </p:spPr>
        </p:pic>
        <p:pic>
          <p:nvPicPr>
            <p:cNvPr id="290" name="Picture 13">
              <a:extLst>
                <a:ext uri="{FF2B5EF4-FFF2-40B4-BE49-F238E27FC236}">
                  <a16:creationId xmlns:a16="http://schemas.microsoft.com/office/drawing/2014/main" id="{AF8BE8D5-88EC-6FE5-A546-3B5AF51FC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707790" y="301563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">
              <a:extLst>
                <a:ext uri="{FF2B5EF4-FFF2-40B4-BE49-F238E27FC236}">
                  <a16:creationId xmlns:a16="http://schemas.microsoft.com/office/drawing/2014/main" id="{180E3F50-E291-4603-7037-1262BE365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489392" y="2944543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30">
              <a:extLst>
                <a:ext uri="{FF2B5EF4-FFF2-40B4-BE49-F238E27FC236}">
                  <a16:creationId xmlns:a16="http://schemas.microsoft.com/office/drawing/2014/main" id="{3C8D0A20-A68D-7FEE-426C-E7CB19815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6809596" y="2882868"/>
              <a:ext cx="176213" cy="152400"/>
            </a:xfrm>
            <a:prstGeom prst="rect">
              <a:avLst/>
            </a:prstGeom>
          </p:spPr>
        </p:pic>
        <p:pic>
          <p:nvPicPr>
            <p:cNvPr id="293" name="Picture 44">
              <a:extLst>
                <a:ext uri="{FF2B5EF4-FFF2-40B4-BE49-F238E27FC236}">
                  <a16:creationId xmlns:a16="http://schemas.microsoft.com/office/drawing/2014/main" id="{DFCD86D7-A3FB-CA2F-EA10-FF59D4B8A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57189" y="2725605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4" name="Picture 49">
              <a:extLst>
                <a:ext uri="{FF2B5EF4-FFF2-40B4-BE49-F238E27FC236}">
                  <a16:creationId xmlns:a16="http://schemas.microsoft.com/office/drawing/2014/main" id="{7903626D-DB17-B676-1373-FB125604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6901135" y="3031040"/>
              <a:ext cx="254000" cy="180975"/>
            </a:xfrm>
            <a:prstGeom prst="rect">
              <a:avLst/>
            </a:prstGeom>
          </p:spPr>
        </p:pic>
        <p:pic>
          <p:nvPicPr>
            <p:cNvPr id="295" name="Picture 18">
              <a:extLst>
                <a:ext uri="{FF2B5EF4-FFF2-40B4-BE49-F238E27FC236}">
                  <a16:creationId xmlns:a16="http://schemas.microsoft.com/office/drawing/2014/main" id="{C5669DC2-A05B-1478-4985-A681B0967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68017" y="289053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" name="Picture 15">
              <a:extLst>
                <a:ext uri="{FF2B5EF4-FFF2-40B4-BE49-F238E27FC236}">
                  <a16:creationId xmlns:a16="http://schemas.microsoft.com/office/drawing/2014/main" id="{EEDF0BEC-B45F-F62C-9B51-B5056A2F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7100052" y="2680151"/>
              <a:ext cx="176213" cy="200025"/>
            </a:xfrm>
            <a:prstGeom prst="rect">
              <a:avLst/>
            </a:prstGeom>
          </p:spPr>
        </p:pic>
        <p:pic>
          <p:nvPicPr>
            <p:cNvPr id="297" name="Picture 23">
              <a:extLst>
                <a:ext uri="{FF2B5EF4-FFF2-40B4-BE49-F238E27FC236}">
                  <a16:creationId xmlns:a16="http://schemas.microsoft.com/office/drawing/2014/main" id="{66D6418C-C8B7-C11C-38DB-C6E127BF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654212" y="268413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" name="Picture 41">
              <a:extLst>
                <a:ext uri="{FF2B5EF4-FFF2-40B4-BE49-F238E27FC236}">
                  <a16:creationId xmlns:a16="http://schemas.microsoft.com/office/drawing/2014/main" id="{E9FF4C1E-5EEE-5AA3-FDFC-280A72B1E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439758" y="268015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9" name="Picture 22">
              <a:extLst>
                <a:ext uri="{FF2B5EF4-FFF2-40B4-BE49-F238E27FC236}">
                  <a16:creationId xmlns:a16="http://schemas.microsoft.com/office/drawing/2014/main" id="{FC8E7FE9-B08B-717A-F38B-1C0784728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91142" y="320065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0" name="Picture 45">
              <a:extLst>
                <a:ext uri="{FF2B5EF4-FFF2-40B4-BE49-F238E27FC236}">
                  <a16:creationId xmlns:a16="http://schemas.microsoft.com/office/drawing/2014/main" id="{A6BF32FE-0943-5EE1-CC53-5FE88CADD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592964" y="2813662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1" name="Picture 13">
              <a:extLst>
                <a:ext uri="{FF2B5EF4-FFF2-40B4-BE49-F238E27FC236}">
                  <a16:creationId xmlns:a16="http://schemas.microsoft.com/office/drawing/2014/main" id="{8A0E8B64-D76F-C37E-602F-421DB05DC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581573" y="318654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" name="Picture 19">
              <a:extLst>
                <a:ext uri="{FF2B5EF4-FFF2-40B4-BE49-F238E27FC236}">
                  <a16:creationId xmlns:a16="http://schemas.microsoft.com/office/drawing/2014/main" id="{B46E0380-A714-7378-F7E9-2C4EC501D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611073" y="2987512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3" name="Picture 49">
              <a:extLst>
                <a:ext uri="{FF2B5EF4-FFF2-40B4-BE49-F238E27FC236}">
                  <a16:creationId xmlns:a16="http://schemas.microsoft.com/office/drawing/2014/main" id="{3C54CEF2-35A7-428C-A2B7-AD73C3F0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7499370" y="2727187"/>
              <a:ext cx="254000" cy="180975"/>
            </a:xfrm>
            <a:prstGeom prst="rect">
              <a:avLst/>
            </a:prstGeom>
          </p:spPr>
        </p:pic>
        <p:pic>
          <p:nvPicPr>
            <p:cNvPr id="304" name="Picture 9">
              <a:extLst>
                <a:ext uri="{FF2B5EF4-FFF2-40B4-BE49-F238E27FC236}">
                  <a16:creationId xmlns:a16="http://schemas.microsoft.com/office/drawing/2014/main" id="{1ECD17A1-9644-B6F3-89B2-8996BB45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7085072" y="2669312"/>
              <a:ext cx="169862" cy="120650"/>
            </a:xfrm>
            <a:prstGeom prst="rect">
              <a:avLst/>
            </a:prstGeom>
          </p:spPr>
        </p:pic>
        <p:pic>
          <p:nvPicPr>
            <p:cNvPr id="305" name="Picture 16">
              <a:extLst>
                <a:ext uri="{FF2B5EF4-FFF2-40B4-BE49-F238E27FC236}">
                  <a16:creationId xmlns:a16="http://schemas.microsoft.com/office/drawing/2014/main" id="{8639134A-C24E-439C-B4D5-B9479227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7461153" y="2672610"/>
              <a:ext cx="168275" cy="244475"/>
            </a:xfrm>
            <a:prstGeom prst="rect">
              <a:avLst/>
            </a:prstGeom>
          </p:spPr>
        </p:pic>
        <p:pic>
          <p:nvPicPr>
            <p:cNvPr id="306" name="Picture 41">
              <a:extLst>
                <a:ext uri="{FF2B5EF4-FFF2-40B4-BE49-F238E27FC236}">
                  <a16:creationId xmlns:a16="http://schemas.microsoft.com/office/drawing/2014/main" id="{74EDB717-8762-1AE3-5B94-A61305D86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021822" y="2790190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" name="Picture 8">
              <a:extLst>
                <a:ext uri="{FF2B5EF4-FFF2-40B4-BE49-F238E27FC236}">
                  <a16:creationId xmlns:a16="http://schemas.microsoft.com/office/drawing/2014/main" id="{961F3FAB-6E7E-4E98-0A38-06835EAB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7220008" y="2827685"/>
              <a:ext cx="204787" cy="155575"/>
            </a:xfrm>
            <a:prstGeom prst="rect">
              <a:avLst/>
            </a:prstGeom>
          </p:spPr>
        </p:pic>
        <p:pic>
          <p:nvPicPr>
            <p:cNvPr id="308" name="Picture 10">
              <a:extLst>
                <a:ext uri="{FF2B5EF4-FFF2-40B4-BE49-F238E27FC236}">
                  <a16:creationId xmlns:a16="http://schemas.microsoft.com/office/drawing/2014/main" id="{3A73C1B6-9A84-C1FD-AF80-4E2EE071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7275331" y="2687256"/>
              <a:ext cx="177800" cy="153988"/>
            </a:xfrm>
            <a:prstGeom prst="rect">
              <a:avLst/>
            </a:prstGeom>
          </p:spPr>
        </p:pic>
        <p:pic>
          <p:nvPicPr>
            <p:cNvPr id="309" name="Picture 10">
              <a:extLst>
                <a:ext uri="{FF2B5EF4-FFF2-40B4-BE49-F238E27FC236}">
                  <a16:creationId xmlns:a16="http://schemas.microsoft.com/office/drawing/2014/main" id="{D0C89259-F1C3-3586-1064-751B90241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6893205" y="2654390"/>
              <a:ext cx="177800" cy="153987"/>
            </a:xfrm>
            <a:prstGeom prst="rect">
              <a:avLst/>
            </a:prstGeom>
          </p:spPr>
        </p:pic>
        <p:pic>
          <p:nvPicPr>
            <p:cNvPr id="310" name="Picture 17">
              <a:extLst>
                <a:ext uri="{FF2B5EF4-FFF2-40B4-BE49-F238E27FC236}">
                  <a16:creationId xmlns:a16="http://schemas.microsoft.com/office/drawing/2014/main" id="{F30F9069-4879-FF89-3EC8-77D7A48A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6800100" y="2779535"/>
              <a:ext cx="211138" cy="220663"/>
            </a:xfrm>
            <a:prstGeom prst="rect">
              <a:avLst/>
            </a:prstGeom>
          </p:spPr>
        </p:pic>
        <p:pic>
          <p:nvPicPr>
            <p:cNvPr id="311" name="Picture 18">
              <a:extLst>
                <a:ext uri="{FF2B5EF4-FFF2-40B4-BE49-F238E27FC236}">
                  <a16:creationId xmlns:a16="http://schemas.microsoft.com/office/drawing/2014/main" id="{02D99D84-CDD2-FC47-FCA5-D094FFB20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90163" y="303451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49">
              <a:extLst>
                <a:ext uri="{FF2B5EF4-FFF2-40B4-BE49-F238E27FC236}">
                  <a16:creationId xmlns:a16="http://schemas.microsoft.com/office/drawing/2014/main" id="{39E67F65-5EBF-40A8-F127-278ED3E6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6521516" y="2871172"/>
              <a:ext cx="254000" cy="180975"/>
            </a:xfrm>
            <a:prstGeom prst="rect">
              <a:avLst/>
            </a:prstGeom>
          </p:spPr>
        </p:pic>
        <p:pic>
          <p:nvPicPr>
            <p:cNvPr id="313" name="Picture 10">
              <a:extLst>
                <a:ext uri="{FF2B5EF4-FFF2-40B4-BE49-F238E27FC236}">
                  <a16:creationId xmlns:a16="http://schemas.microsoft.com/office/drawing/2014/main" id="{511D6567-DB14-02FE-B9F3-20A72DEA9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7072477" y="2948486"/>
              <a:ext cx="177800" cy="153987"/>
            </a:xfrm>
            <a:prstGeom prst="rect">
              <a:avLst/>
            </a:prstGeom>
          </p:spPr>
        </p:pic>
        <p:pic>
          <p:nvPicPr>
            <p:cNvPr id="314" name="Picture 13">
              <a:extLst>
                <a:ext uri="{FF2B5EF4-FFF2-40B4-BE49-F238E27FC236}">
                  <a16:creationId xmlns:a16="http://schemas.microsoft.com/office/drawing/2014/main" id="{C1B5D79C-A8A8-FD9D-C739-8A05D96EF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29137" y="312699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5" name="Picture 18">
              <a:extLst>
                <a:ext uri="{FF2B5EF4-FFF2-40B4-BE49-F238E27FC236}">
                  <a16:creationId xmlns:a16="http://schemas.microsoft.com/office/drawing/2014/main" id="{C025BB26-E83D-CBC3-CBFD-084BCCBD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196420" y="3144714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6" name="Picture 19">
              <a:extLst>
                <a:ext uri="{FF2B5EF4-FFF2-40B4-BE49-F238E27FC236}">
                  <a16:creationId xmlns:a16="http://schemas.microsoft.com/office/drawing/2014/main" id="{0971620B-ACBC-5B82-5DBC-5CD8F0337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603501" y="2850402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" name="Picture 35">
              <a:extLst>
                <a:ext uri="{FF2B5EF4-FFF2-40B4-BE49-F238E27FC236}">
                  <a16:creationId xmlns:a16="http://schemas.microsoft.com/office/drawing/2014/main" id="{D423FCC8-9087-853B-689A-91B76EF17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022433" y="3125303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8" name="Picture 41">
              <a:extLst>
                <a:ext uri="{FF2B5EF4-FFF2-40B4-BE49-F238E27FC236}">
                  <a16:creationId xmlns:a16="http://schemas.microsoft.com/office/drawing/2014/main" id="{5FC2D296-4E72-8521-E536-3F08C3382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50520" y="296207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" name="Picture 15">
              <a:extLst>
                <a:ext uri="{FF2B5EF4-FFF2-40B4-BE49-F238E27FC236}">
                  <a16:creationId xmlns:a16="http://schemas.microsoft.com/office/drawing/2014/main" id="{CFB56C7D-EF25-E4E3-D2DF-30A52322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6674017" y="3108746"/>
              <a:ext cx="176213" cy="200025"/>
            </a:xfrm>
            <a:prstGeom prst="rect">
              <a:avLst/>
            </a:prstGeom>
          </p:spPr>
        </p:pic>
        <p:pic>
          <p:nvPicPr>
            <p:cNvPr id="320" name="Picture 23">
              <a:extLst>
                <a:ext uri="{FF2B5EF4-FFF2-40B4-BE49-F238E27FC236}">
                  <a16:creationId xmlns:a16="http://schemas.microsoft.com/office/drawing/2014/main" id="{B9F7287B-2B23-3809-1392-1825A99A0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6437717" y="3140825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1" name="Picture 23">
              <a:extLst>
                <a:ext uri="{FF2B5EF4-FFF2-40B4-BE49-F238E27FC236}">
                  <a16:creationId xmlns:a16="http://schemas.microsoft.com/office/drawing/2014/main" id="{3152E148-D12E-0048-BFBE-B96BD4932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585758" y="3155305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2" name="Picture 19">
              <a:extLst>
                <a:ext uri="{FF2B5EF4-FFF2-40B4-BE49-F238E27FC236}">
                  <a16:creationId xmlns:a16="http://schemas.microsoft.com/office/drawing/2014/main" id="{85232262-1608-6C62-80C0-D62A5BA57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38690" y="3117845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3" name="Picture 22">
              <a:extLst>
                <a:ext uri="{FF2B5EF4-FFF2-40B4-BE49-F238E27FC236}">
                  <a16:creationId xmlns:a16="http://schemas.microsoft.com/office/drawing/2014/main" id="{4E612F6D-F4E0-EA3E-B06E-280BD0CF2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598597" y="2939570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4" name="Picture 20">
              <a:extLst>
                <a:ext uri="{FF2B5EF4-FFF2-40B4-BE49-F238E27FC236}">
                  <a16:creationId xmlns:a16="http://schemas.microsoft.com/office/drawing/2014/main" id="{148F5769-0B57-BA09-4654-D9F31E662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6867632" y="3018848"/>
              <a:ext cx="169862" cy="127000"/>
            </a:xfrm>
            <a:prstGeom prst="rect">
              <a:avLst/>
            </a:prstGeom>
          </p:spPr>
        </p:pic>
        <p:pic>
          <p:nvPicPr>
            <p:cNvPr id="325" name="Picture 13">
              <a:extLst>
                <a:ext uri="{FF2B5EF4-FFF2-40B4-BE49-F238E27FC236}">
                  <a16:creationId xmlns:a16="http://schemas.microsoft.com/office/drawing/2014/main" id="{3A5A6D34-51DF-F2A6-602B-91347D51A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83415" y="2860482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6" name="Picture 23">
              <a:extLst>
                <a:ext uri="{FF2B5EF4-FFF2-40B4-BE49-F238E27FC236}">
                  <a16:creationId xmlns:a16="http://schemas.microsoft.com/office/drawing/2014/main" id="{1B45E410-76F6-9D31-E370-F0D0FDFE5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63916" y="2894036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" name="Picture 10">
              <a:extLst>
                <a:ext uri="{FF2B5EF4-FFF2-40B4-BE49-F238E27FC236}">
                  <a16:creationId xmlns:a16="http://schemas.microsoft.com/office/drawing/2014/main" id="{9ABCF7E5-E75B-8FF7-2CED-8366A744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7240064" y="3027067"/>
              <a:ext cx="177800" cy="153988"/>
            </a:xfrm>
            <a:prstGeom prst="rect">
              <a:avLst/>
            </a:prstGeom>
          </p:spPr>
        </p:pic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2EE65D7-C6A6-9D1D-25FC-5E24E6AFCBED}"/>
              </a:ext>
            </a:extLst>
          </p:cNvPr>
          <p:cNvGrpSpPr/>
          <p:nvPr/>
        </p:nvGrpSpPr>
        <p:grpSpPr>
          <a:xfrm>
            <a:off x="1638132" y="1468613"/>
            <a:ext cx="1513735" cy="812922"/>
            <a:chOff x="5172120" y="2633141"/>
            <a:chExt cx="1423370" cy="717253"/>
          </a:xfrm>
        </p:grpSpPr>
        <p:pic>
          <p:nvPicPr>
            <p:cNvPr id="329" name="Picture 8">
              <a:extLst>
                <a:ext uri="{FF2B5EF4-FFF2-40B4-BE49-F238E27FC236}">
                  <a16:creationId xmlns:a16="http://schemas.microsoft.com/office/drawing/2014/main" id="{49C92331-2AB2-677F-5507-B673DFAC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5857190" y="2657899"/>
              <a:ext cx="206375" cy="155575"/>
            </a:xfrm>
            <a:prstGeom prst="rect">
              <a:avLst/>
            </a:prstGeom>
          </p:spPr>
        </p:pic>
        <p:pic>
          <p:nvPicPr>
            <p:cNvPr id="330" name="Picture 10">
              <a:extLst>
                <a:ext uri="{FF2B5EF4-FFF2-40B4-BE49-F238E27FC236}">
                  <a16:creationId xmlns:a16="http://schemas.microsoft.com/office/drawing/2014/main" id="{B69B8DD1-7C41-5286-2721-5521BD5D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376965" y="3000870"/>
              <a:ext cx="177800" cy="153987"/>
            </a:xfrm>
            <a:prstGeom prst="rect">
              <a:avLst/>
            </a:prstGeom>
          </p:spPr>
        </p:pic>
        <p:pic>
          <p:nvPicPr>
            <p:cNvPr id="331" name="Picture 13">
              <a:extLst>
                <a:ext uri="{FF2B5EF4-FFF2-40B4-BE49-F238E27FC236}">
                  <a16:creationId xmlns:a16="http://schemas.microsoft.com/office/drawing/2014/main" id="{B92B5D91-ABA0-547E-85B2-577429F36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33625" y="317938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2" name="Picture 18">
              <a:extLst>
                <a:ext uri="{FF2B5EF4-FFF2-40B4-BE49-F238E27FC236}">
                  <a16:creationId xmlns:a16="http://schemas.microsoft.com/office/drawing/2014/main" id="{215BA2BE-ED73-41D5-ED94-00205DA78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00908" y="319709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3" name="Picture 19">
              <a:extLst>
                <a:ext uri="{FF2B5EF4-FFF2-40B4-BE49-F238E27FC236}">
                  <a16:creationId xmlns:a16="http://schemas.microsoft.com/office/drawing/2014/main" id="{7587D811-8A7B-FD31-FC20-EA5FB8F4A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07989" y="2902786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4" name="Picture 22">
              <a:extLst>
                <a:ext uri="{FF2B5EF4-FFF2-40B4-BE49-F238E27FC236}">
                  <a16:creationId xmlns:a16="http://schemas.microsoft.com/office/drawing/2014/main" id="{04F693A2-99E8-6AAD-D0BA-128A4D45C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0070" y="307097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5" name="Picture 25">
              <a:extLst>
                <a:ext uri="{FF2B5EF4-FFF2-40B4-BE49-F238E27FC236}">
                  <a16:creationId xmlns:a16="http://schemas.microsoft.com/office/drawing/2014/main" id="{9F224CDC-2DBF-343F-51BF-93182436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35927" y="314175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6" name="Picture 45">
              <a:extLst>
                <a:ext uri="{FF2B5EF4-FFF2-40B4-BE49-F238E27FC236}">
                  <a16:creationId xmlns:a16="http://schemas.microsoft.com/office/drawing/2014/main" id="{8BE7BB48-F0CA-E194-FB69-1BCFF7A15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6417" y="3109115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" name="Picture 9">
              <a:extLst>
                <a:ext uri="{FF2B5EF4-FFF2-40B4-BE49-F238E27FC236}">
                  <a16:creationId xmlns:a16="http://schemas.microsoft.com/office/drawing/2014/main" id="{C6A49D82-D237-A55A-C9CE-B646D5506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5784363" y="2807996"/>
              <a:ext cx="171450" cy="119063"/>
            </a:xfrm>
            <a:prstGeom prst="rect">
              <a:avLst/>
            </a:prstGeom>
          </p:spPr>
        </p:pic>
        <p:pic>
          <p:nvPicPr>
            <p:cNvPr id="338" name="Picture 15">
              <a:extLst>
                <a:ext uri="{FF2B5EF4-FFF2-40B4-BE49-F238E27FC236}">
                  <a16:creationId xmlns:a16="http://schemas.microsoft.com/office/drawing/2014/main" id="{DC3C659E-8147-A5B4-0FF8-F7D79E488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6368782" y="3143124"/>
              <a:ext cx="177800" cy="200025"/>
            </a:xfrm>
            <a:prstGeom prst="rect">
              <a:avLst/>
            </a:prstGeom>
          </p:spPr>
        </p:pic>
        <p:pic>
          <p:nvPicPr>
            <p:cNvPr id="339" name="Picture 16">
              <a:extLst>
                <a:ext uri="{FF2B5EF4-FFF2-40B4-BE49-F238E27FC236}">
                  <a16:creationId xmlns:a16="http://schemas.microsoft.com/office/drawing/2014/main" id="{83E9899E-E53E-8A4C-4A4F-190676FBC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6099720" y="2783699"/>
              <a:ext cx="168275" cy="244475"/>
            </a:xfrm>
            <a:prstGeom prst="rect">
              <a:avLst/>
            </a:prstGeom>
          </p:spPr>
        </p:pic>
        <p:pic>
          <p:nvPicPr>
            <p:cNvPr id="340" name="Picture 17">
              <a:extLst>
                <a:ext uri="{FF2B5EF4-FFF2-40B4-BE49-F238E27FC236}">
                  <a16:creationId xmlns:a16="http://schemas.microsoft.com/office/drawing/2014/main" id="{A00A54DE-404F-629C-237E-2326E747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5390899" y="2764917"/>
              <a:ext cx="211138" cy="220663"/>
            </a:xfrm>
            <a:prstGeom prst="rect">
              <a:avLst/>
            </a:prstGeom>
          </p:spPr>
        </p:pic>
        <p:pic>
          <p:nvPicPr>
            <p:cNvPr id="341" name="Picture 23">
              <a:extLst>
                <a:ext uri="{FF2B5EF4-FFF2-40B4-BE49-F238E27FC236}">
                  <a16:creationId xmlns:a16="http://schemas.microsoft.com/office/drawing/2014/main" id="{35B05ABC-6314-1B53-D233-5C6BF3A77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58642" y="298012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2" name="Picture 35">
              <a:extLst>
                <a:ext uri="{FF2B5EF4-FFF2-40B4-BE49-F238E27FC236}">
                  <a16:creationId xmlns:a16="http://schemas.microsoft.com/office/drawing/2014/main" id="{FABDCA71-C368-223F-3622-BAF613685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26921" y="317768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3" name="Picture 41">
              <a:extLst>
                <a:ext uri="{FF2B5EF4-FFF2-40B4-BE49-F238E27FC236}">
                  <a16:creationId xmlns:a16="http://schemas.microsoft.com/office/drawing/2014/main" id="{5DD8F5B8-6775-5273-2D3C-97E0AEDB9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55008" y="301446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4" name="Picture 16">
              <a:extLst>
                <a:ext uri="{FF2B5EF4-FFF2-40B4-BE49-F238E27FC236}">
                  <a16:creationId xmlns:a16="http://schemas.microsoft.com/office/drawing/2014/main" id="{E3B2CFBD-2094-809E-9484-1112F4AD7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5214663" y="2673277"/>
              <a:ext cx="168275" cy="244475"/>
            </a:xfrm>
            <a:prstGeom prst="rect">
              <a:avLst/>
            </a:prstGeom>
          </p:spPr>
        </p:pic>
        <p:pic>
          <p:nvPicPr>
            <p:cNvPr id="345" name="Picture 23">
              <a:extLst>
                <a:ext uri="{FF2B5EF4-FFF2-40B4-BE49-F238E27FC236}">
                  <a16:creationId xmlns:a16="http://schemas.microsoft.com/office/drawing/2014/main" id="{3D691A98-A161-ADF8-42CA-8B7867E5D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90246" y="3207689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6" name="Picture 25">
              <a:extLst>
                <a:ext uri="{FF2B5EF4-FFF2-40B4-BE49-F238E27FC236}">
                  <a16:creationId xmlns:a16="http://schemas.microsoft.com/office/drawing/2014/main" id="{5345889E-784B-4A91-F01F-C579069F0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85057" y="281347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20">
              <a:extLst>
                <a:ext uri="{FF2B5EF4-FFF2-40B4-BE49-F238E27FC236}">
                  <a16:creationId xmlns:a16="http://schemas.microsoft.com/office/drawing/2014/main" id="{C84A78A0-D2E2-3573-67BD-1D6E3C92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5172120" y="3071232"/>
              <a:ext cx="169862" cy="127000"/>
            </a:xfrm>
            <a:prstGeom prst="rect">
              <a:avLst/>
            </a:prstGeom>
          </p:spPr>
        </p:pic>
        <p:pic>
          <p:nvPicPr>
            <p:cNvPr id="348" name="Picture 48">
              <a:extLst>
                <a:ext uri="{FF2B5EF4-FFF2-40B4-BE49-F238E27FC236}">
                  <a16:creationId xmlns:a16="http://schemas.microsoft.com/office/drawing/2014/main" id="{092040BC-FCAE-7E8D-AD20-142ADEE2D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92117" y="2819291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9" name="Picture 13">
              <a:extLst>
                <a:ext uri="{FF2B5EF4-FFF2-40B4-BE49-F238E27FC236}">
                  <a16:creationId xmlns:a16="http://schemas.microsoft.com/office/drawing/2014/main" id="{21DA94E0-0113-EE38-3193-D31BFE4C3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87903" y="291286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22">
              <a:extLst>
                <a:ext uri="{FF2B5EF4-FFF2-40B4-BE49-F238E27FC236}">
                  <a16:creationId xmlns:a16="http://schemas.microsoft.com/office/drawing/2014/main" id="{AD2E8373-4CD8-69F6-454B-39F4430FE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74836" y="2633141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1" name="Picture 23">
              <a:extLst>
                <a:ext uri="{FF2B5EF4-FFF2-40B4-BE49-F238E27FC236}">
                  <a16:creationId xmlns:a16="http://schemas.microsoft.com/office/drawing/2014/main" id="{803CFEB8-83BD-E470-37F1-A413E771A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68404" y="2946420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1">
              <a:extLst>
                <a:ext uri="{FF2B5EF4-FFF2-40B4-BE49-F238E27FC236}">
                  <a16:creationId xmlns:a16="http://schemas.microsoft.com/office/drawing/2014/main" id="{5985BCEC-5F37-0FE7-3501-917FC2650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638510" y="263401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29">
              <a:extLst>
                <a:ext uri="{FF2B5EF4-FFF2-40B4-BE49-F238E27FC236}">
                  <a16:creationId xmlns:a16="http://schemas.microsoft.com/office/drawing/2014/main" id="{A37A0DCC-E77B-3C78-08C2-7973625A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6066883" y="2686421"/>
              <a:ext cx="360362" cy="144463"/>
            </a:xfrm>
            <a:prstGeom prst="rect">
              <a:avLst/>
            </a:prstGeom>
          </p:spPr>
        </p:pic>
        <p:pic>
          <p:nvPicPr>
            <p:cNvPr id="354" name="Picture 35">
              <a:extLst>
                <a:ext uri="{FF2B5EF4-FFF2-40B4-BE49-F238E27FC236}">
                  <a16:creationId xmlns:a16="http://schemas.microsoft.com/office/drawing/2014/main" id="{93F3D2CA-8A3C-0738-6623-0975EAB1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76580" y="290319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5" name="Picture 45">
              <a:extLst>
                <a:ext uri="{FF2B5EF4-FFF2-40B4-BE49-F238E27FC236}">
                  <a16:creationId xmlns:a16="http://schemas.microsoft.com/office/drawing/2014/main" id="{927B1CA5-9E3F-9E22-4482-936B169A7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65247" y="2925162"/>
              <a:ext cx="215787" cy="1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17">
              <a:extLst>
                <a:ext uri="{FF2B5EF4-FFF2-40B4-BE49-F238E27FC236}">
                  <a16:creationId xmlns:a16="http://schemas.microsoft.com/office/drawing/2014/main" id="{FFE01C6C-2501-C6F8-9063-DB5D78E5A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5634636" y="2720401"/>
              <a:ext cx="209550" cy="220662"/>
            </a:xfrm>
            <a:prstGeom prst="rect">
              <a:avLst/>
            </a:prstGeom>
          </p:spPr>
        </p:pic>
        <p:pic>
          <p:nvPicPr>
            <p:cNvPr id="357" name="Picture 30">
              <a:extLst>
                <a:ext uri="{FF2B5EF4-FFF2-40B4-BE49-F238E27FC236}">
                  <a16:creationId xmlns:a16="http://schemas.microsoft.com/office/drawing/2014/main" id="{B2A0E19E-BC3D-D827-0957-D5F15047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562665" y="2923726"/>
              <a:ext cx="176213" cy="152400"/>
            </a:xfrm>
            <a:prstGeom prst="rect">
              <a:avLst/>
            </a:prstGeom>
          </p:spPr>
        </p:pic>
        <p:pic>
          <p:nvPicPr>
            <p:cNvPr id="358" name="Picture 44">
              <a:extLst>
                <a:ext uri="{FF2B5EF4-FFF2-40B4-BE49-F238E27FC236}">
                  <a16:creationId xmlns:a16="http://schemas.microsoft.com/office/drawing/2014/main" id="{BBBB948F-4907-88A7-B03C-F2BAC18D7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10258" y="2766463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15">
              <a:extLst>
                <a:ext uri="{FF2B5EF4-FFF2-40B4-BE49-F238E27FC236}">
                  <a16:creationId xmlns:a16="http://schemas.microsoft.com/office/drawing/2014/main" id="{4F2925BA-FBC0-A426-DE55-918F86903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5853121" y="2721009"/>
              <a:ext cx="176213" cy="200025"/>
            </a:xfrm>
            <a:prstGeom prst="rect">
              <a:avLst/>
            </a:prstGeom>
          </p:spPr>
        </p:pic>
        <p:pic>
          <p:nvPicPr>
            <p:cNvPr id="360" name="Picture 23">
              <a:extLst>
                <a:ext uri="{FF2B5EF4-FFF2-40B4-BE49-F238E27FC236}">
                  <a16:creationId xmlns:a16="http://schemas.microsoft.com/office/drawing/2014/main" id="{54C2BE87-A86A-8296-0088-9B819B922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407281" y="272499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25">
              <a:extLst>
                <a:ext uri="{FF2B5EF4-FFF2-40B4-BE49-F238E27FC236}">
                  <a16:creationId xmlns:a16="http://schemas.microsoft.com/office/drawing/2014/main" id="{746E227F-C5A7-6A43-D8BC-4814E5482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84820" y="2959031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5">
              <a:extLst>
                <a:ext uri="{FF2B5EF4-FFF2-40B4-BE49-F238E27FC236}">
                  <a16:creationId xmlns:a16="http://schemas.microsoft.com/office/drawing/2014/main" id="{644D78C5-32A1-BD36-A14A-AF3141CDD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6033" y="285452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3" name="Picture 362">
              <a:extLst>
                <a:ext uri="{FF2B5EF4-FFF2-40B4-BE49-F238E27FC236}">
                  <a16:creationId xmlns:a16="http://schemas.microsoft.com/office/drawing/2014/main" id="{00EAA082-F06D-C93A-5AA7-BAF560BB0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48690" y="3035296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" name="Picture 18">
              <a:extLst>
                <a:ext uri="{FF2B5EF4-FFF2-40B4-BE49-F238E27FC236}">
                  <a16:creationId xmlns:a16="http://schemas.microsoft.com/office/drawing/2014/main" id="{62676D95-64A2-EAE4-CD25-6641E77B3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28054" y="2973710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48">
              <a:extLst>
                <a:ext uri="{FF2B5EF4-FFF2-40B4-BE49-F238E27FC236}">
                  <a16:creationId xmlns:a16="http://schemas.microsoft.com/office/drawing/2014/main" id="{A2787E8D-CB3E-EBD9-B12E-00FFAA3D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77703" y="2825989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12">
              <a:extLst>
                <a:ext uri="{FF2B5EF4-FFF2-40B4-BE49-F238E27FC236}">
                  <a16:creationId xmlns:a16="http://schemas.microsoft.com/office/drawing/2014/main" id="{5AFFE410-B1DB-93FC-60EF-0D3B5D5BA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1313" y="2930100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22">
              <a:extLst>
                <a:ext uri="{FF2B5EF4-FFF2-40B4-BE49-F238E27FC236}">
                  <a16:creationId xmlns:a16="http://schemas.microsoft.com/office/drawing/2014/main" id="{F3AF34A4-85B7-2B52-E9EE-278053F40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81896" y="307346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1C5C1E9-BC4E-B3AD-E6E4-DF934F0BA03C}"/>
              </a:ext>
            </a:extLst>
          </p:cNvPr>
          <p:cNvGrpSpPr/>
          <p:nvPr/>
        </p:nvGrpSpPr>
        <p:grpSpPr>
          <a:xfrm>
            <a:off x="506999" y="1453542"/>
            <a:ext cx="1381773" cy="821344"/>
            <a:chOff x="4322255" y="2650632"/>
            <a:chExt cx="1299285" cy="724683"/>
          </a:xfrm>
        </p:grpSpPr>
        <p:pic>
          <p:nvPicPr>
            <p:cNvPr id="369" name="Picture 9">
              <a:extLst>
                <a:ext uri="{FF2B5EF4-FFF2-40B4-BE49-F238E27FC236}">
                  <a16:creationId xmlns:a16="http://schemas.microsoft.com/office/drawing/2014/main" id="{85F3C814-23DE-B63E-F2FB-F4FE0677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4838582" y="2669979"/>
              <a:ext cx="169862" cy="120650"/>
            </a:xfrm>
            <a:prstGeom prst="rect">
              <a:avLst/>
            </a:prstGeom>
          </p:spPr>
        </p:pic>
        <p:pic>
          <p:nvPicPr>
            <p:cNvPr id="370" name="Picture 15">
              <a:extLst>
                <a:ext uri="{FF2B5EF4-FFF2-40B4-BE49-F238E27FC236}">
                  <a16:creationId xmlns:a16="http://schemas.microsoft.com/office/drawing/2014/main" id="{A3F64A61-9208-DADB-0A3A-04D650DC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4978505" y="3161130"/>
              <a:ext cx="176213" cy="200025"/>
            </a:xfrm>
            <a:prstGeom prst="rect">
              <a:avLst/>
            </a:prstGeom>
          </p:spPr>
        </p:pic>
        <p:pic>
          <p:nvPicPr>
            <p:cNvPr id="371" name="Picture 23">
              <a:extLst>
                <a:ext uri="{FF2B5EF4-FFF2-40B4-BE49-F238E27FC236}">
                  <a16:creationId xmlns:a16="http://schemas.microsoft.com/office/drawing/2014/main" id="{308B76FD-81EC-663C-67AD-7A16BC65B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4742205" y="319320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1E4666F4-A1CB-5C16-88D8-589E8AB5A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322255" y="319080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3" name="Picture 41">
              <a:extLst>
                <a:ext uri="{FF2B5EF4-FFF2-40B4-BE49-F238E27FC236}">
                  <a16:creationId xmlns:a16="http://schemas.microsoft.com/office/drawing/2014/main" id="{0D08541D-8A02-EED6-201F-77EBA0901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5332" y="279085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4" name="Picture 8">
              <a:extLst>
                <a:ext uri="{FF2B5EF4-FFF2-40B4-BE49-F238E27FC236}">
                  <a16:creationId xmlns:a16="http://schemas.microsoft.com/office/drawing/2014/main" id="{1635C745-2C4C-F56D-E208-C1F6AA4B1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4973518" y="2828352"/>
              <a:ext cx="204787" cy="155575"/>
            </a:xfrm>
            <a:prstGeom prst="rect">
              <a:avLst/>
            </a:prstGeom>
          </p:spPr>
        </p:pic>
        <p:pic>
          <p:nvPicPr>
            <p:cNvPr id="375" name="Picture 10">
              <a:extLst>
                <a:ext uri="{FF2B5EF4-FFF2-40B4-BE49-F238E27FC236}">
                  <a16:creationId xmlns:a16="http://schemas.microsoft.com/office/drawing/2014/main" id="{75775876-F7CD-633C-413E-27D9028C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028841" y="2687923"/>
              <a:ext cx="177800" cy="153988"/>
            </a:xfrm>
            <a:prstGeom prst="rect">
              <a:avLst/>
            </a:prstGeom>
          </p:spPr>
        </p:pic>
        <p:pic>
          <p:nvPicPr>
            <p:cNvPr id="376" name="Picture 18">
              <a:extLst>
                <a:ext uri="{FF2B5EF4-FFF2-40B4-BE49-F238E27FC236}">
                  <a16:creationId xmlns:a16="http://schemas.microsoft.com/office/drawing/2014/main" id="{33DDFDC4-DE0B-E414-DD9E-334E2965B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01619" y="3129221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7" name="Picture 19">
              <a:extLst>
                <a:ext uri="{FF2B5EF4-FFF2-40B4-BE49-F238E27FC236}">
                  <a16:creationId xmlns:a16="http://schemas.microsoft.com/office/drawing/2014/main" id="{1BB88D03-E012-5312-23A2-ABCCBAF77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43178" y="3170229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22">
              <a:extLst>
                <a:ext uri="{FF2B5EF4-FFF2-40B4-BE49-F238E27FC236}">
                  <a16:creationId xmlns:a16="http://schemas.microsoft.com/office/drawing/2014/main" id="{0AA25397-06B0-5911-C503-5222832C2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03085" y="2991954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48">
              <a:extLst>
                <a:ext uri="{FF2B5EF4-FFF2-40B4-BE49-F238E27FC236}">
                  <a16:creationId xmlns:a16="http://schemas.microsoft.com/office/drawing/2014/main" id="{2E5E68BF-EAC8-D966-CED5-80A7544E2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1268" y="2981500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" name="Picture 10">
              <a:extLst>
                <a:ext uri="{FF2B5EF4-FFF2-40B4-BE49-F238E27FC236}">
                  <a16:creationId xmlns:a16="http://schemas.microsoft.com/office/drawing/2014/main" id="{B476FD72-8295-7022-F736-851A3AB69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646715" y="2655057"/>
              <a:ext cx="177800" cy="153987"/>
            </a:xfrm>
            <a:prstGeom prst="rect">
              <a:avLst/>
            </a:prstGeom>
          </p:spPr>
        </p:pic>
        <p:pic>
          <p:nvPicPr>
            <p:cNvPr id="381" name="Picture 17">
              <a:extLst>
                <a:ext uri="{FF2B5EF4-FFF2-40B4-BE49-F238E27FC236}">
                  <a16:creationId xmlns:a16="http://schemas.microsoft.com/office/drawing/2014/main" id="{4C3F99AC-679A-39BA-5A06-E4312D24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4553610" y="2780202"/>
              <a:ext cx="211138" cy="220663"/>
            </a:xfrm>
            <a:prstGeom prst="rect">
              <a:avLst/>
            </a:prstGeom>
          </p:spPr>
        </p:pic>
        <p:pic>
          <p:nvPicPr>
            <p:cNvPr id="382" name="Picture 35">
              <a:extLst>
                <a:ext uri="{FF2B5EF4-FFF2-40B4-BE49-F238E27FC236}">
                  <a16:creationId xmlns:a16="http://schemas.microsoft.com/office/drawing/2014/main" id="{97C6176C-C807-44E1-F7C7-C0EBBE224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81068" y="295558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25">
              <a:extLst>
                <a:ext uri="{FF2B5EF4-FFF2-40B4-BE49-F238E27FC236}">
                  <a16:creationId xmlns:a16="http://schemas.microsoft.com/office/drawing/2014/main" id="{382B8B7B-BC2B-8D6B-D26D-54135308C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56997" y="2860630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4" name="Picture 15">
              <a:extLst>
                <a:ext uri="{FF2B5EF4-FFF2-40B4-BE49-F238E27FC236}">
                  <a16:creationId xmlns:a16="http://schemas.microsoft.com/office/drawing/2014/main" id="{DEDE63E0-A054-B354-F1B3-09ED2BF5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4689852" y="2862000"/>
              <a:ext cx="177800" cy="200025"/>
            </a:xfrm>
            <a:prstGeom prst="rect">
              <a:avLst/>
            </a:prstGeom>
          </p:spPr>
        </p:pic>
        <p:pic>
          <p:nvPicPr>
            <p:cNvPr id="385" name="Picture 23">
              <a:extLst>
                <a:ext uri="{FF2B5EF4-FFF2-40B4-BE49-F238E27FC236}">
                  <a16:creationId xmlns:a16="http://schemas.microsoft.com/office/drawing/2014/main" id="{1187908B-7683-0045-6D91-81CFA92E9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79712" y="2699004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6" name="Picture 24">
              <a:extLst>
                <a:ext uri="{FF2B5EF4-FFF2-40B4-BE49-F238E27FC236}">
                  <a16:creationId xmlns:a16="http://schemas.microsoft.com/office/drawing/2014/main" id="{732D337A-8106-8230-1EFA-DE3385317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71584" y="2860630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21">
              <a:extLst>
                <a:ext uri="{FF2B5EF4-FFF2-40B4-BE49-F238E27FC236}">
                  <a16:creationId xmlns:a16="http://schemas.microsoft.com/office/drawing/2014/main" id="{E7C3A31B-A20C-A43C-7764-94E52200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111579" y="2897756"/>
              <a:ext cx="196850" cy="171450"/>
            </a:xfrm>
            <a:prstGeom prst="rect">
              <a:avLst/>
            </a:prstGeom>
          </p:spPr>
        </p:pic>
        <p:pic>
          <p:nvPicPr>
            <p:cNvPr id="388" name="Picture 13">
              <a:extLst>
                <a:ext uri="{FF2B5EF4-FFF2-40B4-BE49-F238E27FC236}">
                  <a16:creationId xmlns:a16="http://schemas.microsoft.com/office/drawing/2014/main" id="{8CFAD9AE-E85F-C180-97B3-752265C99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028860" y="273450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" name="Picture 49">
              <a:extLst>
                <a:ext uri="{FF2B5EF4-FFF2-40B4-BE49-F238E27FC236}">
                  <a16:creationId xmlns:a16="http://schemas.microsoft.com/office/drawing/2014/main" id="{CA2579DD-F679-9386-F02F-33F5ED272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5222205" y="2749916"/>
              <a:ext cx="254000" cy="180975"/>
            </a:xfrm>
            <a:prstGeom prst="rect">
              <a:avLst/>
            </a:prstGeom>
          </p:spPr>
        </p:pic>
        <p:pic>
          <p:nvPicPr>
            <p:cNvPr id="390" name="Picture 23">
              <a:extLst>
                <a:ext uri="{FF2B5EF4-FFF2-40B4-BE49-F238E27FC236}">
                  <a16:creationId xmlns:a16="http://schemas.microsoft.com/office/drawing/2014/main" id="{77EE0567-5EBF-ADB8-9241-21C07E563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5767" y="265063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45">
              <a:extLst>
                <a:ext uri="{FF2B5EF4-FFF2-40B4-BE49-F238E27FC236}">
                  <a16:creationId xmlns:a16="http://schemas.microsoft.com/office/drawing/2014/main" id="{8312AB68-FD7A-12D7-5C8D-7E48D6A0F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99379" y="289444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75F9363A-5FB1-B255-029A-30640F7D9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5027571" y="3141979"/>
              <a:ext cx="273327" cy="109572"/>
            </a:xfrm>
            <a:prstGeom prst="rect">
              <a:avLst/>
            </a:prstGeom>
          </p:spPr>
        </p:pic>
        <p:pic>
          <p:nvPicPr>
            <p:cNvPr id="393" name="Picture 12">
              <a:extLst>
                <a:ext uri="{FF2B5EF4-FFF2-40B4-BE49-F238E27FC236}">
                  <a16:creationId xmlns:a16="http://schemas.microsoft.com/office/drawing/2014/main" id="{A65051FD-AD79-1579-C74A-66F71D3A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6112" y="3218039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49">
              <a:extLst>
                <a:ext uri="{FF2B5EF4-FFF2-40B4-BE49-F238E27FC236}">
                  <a16:creationId xmlns:a16="http://schemas.microsoft.com/office/drawing/2014/main" id="{08985407-0F69-D6A7-B738-74AD67F8D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4945235" y="2943774"/>
              <a:ext cx="254000" cy="180975"/>
            </a:xfrm>
            <a:prstGeom prst="rect">
              <a:avLst/>
            </a:prstGeom>
          </p:spPr>
        </p:pic>
        <p:pic>
          <p:nvPicPr>
            <p:cNvPr id="395" name="Picture 18">
              <a:extLst>
                <a:ext uri="{FF2B5EF4-FFF2-40B4-BE49-F238E27FC236}">
                  <a16:creationId xmlns:a16="http://schemas.microsoft.com/office/drawing/2014/main" id="{A5E3E0DA-8587-A204-5467-C19152C40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67466" y="300542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22">
              <a:extLst>
                <a:ext uri="{FF2B5EF4-FFF2-40B4-BE49-F238E27FC236}">
                  <a16:creationId xmlns:a16="http://schemas.microsoft.com/office/drawing/2014/main" id="{050463AD-7764-A687-C05F-884394EED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35242" y="311338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7" name="Picture 8">
              <a:extLst>
                <a:ext uri="{FF2B5EF4-FFF2-40B4-BE49-F238E27FC236}">
                  <a16:creationId xmlns:a16="http://schemas.microsoft.com/office/drawing/2014/main" id="{0E79BE86-7298-A845-7611-47E65AEA2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4998400" y="3034160"/>
              <a:ext cx="206375" cy="155575"/>
            </a:xfrm>
            <a:prstGeom prst="rect">
              <a:avLst/>
            </a:prstGeom>
          </p:spPr>
        </p:pic>
        <p:pic>
          <p:nvPicPr>
            <p:cNvPr id="398" name="Picture 9">
              <a:extLst>
                <a:ext uri="{FF2B5EF4-FFF2-40B4-BE49-F238E27FC236}">
                  <a16:creationId xmlns:a16="http://schemas.microsoft.com/office/drawing/2014/main" id="{83038AAA-A200-B09C-A2D9-84604181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4925573" y="3184257"/>
              <a:ext cx="171450" cy="119063"/>
            </a:xfrm>
            <a:prstGeom prst="rect">
              <a:avLst/>
            </a:prstGeom>
          </p:spPr>
        </p:pic>
        <p:pic>
          <p:nvPicPr>
            <p:cNvPr id="399" name="Picture 16">
              <a:extLst>
                <a:ext uri="{FF2B5EF4-FFF2-40B4-BE49-F238E27FC236}">
                  <a16:creationId xmlns:a16="http://schemas.microsoft.com/office/drawing/2014/main" id="{A6D76AB0-7DCB-D29F-3FE2-1ED0EBAF2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4355873" y="3049538"/>
              <a:ext cx="168275" cy="244475"/>
            </a:xfrm>
            <a:prstGeom prst="rect">
              <a:avLst/>
            </a:prstGeom>
          </p:spPr>
        </p:pic>
        <p:pic>
          <p:nvPicPr>
            <p:cNvPr id="400" name="Picture 22">
              <a:extLst>
                <a:ext uri="{FF2B5EF4-FFF2-40B4-BE49-F238E27FC236}">
                  <a16:creationId xmlns:a16="http://schemas.microsoft.com/office/drawing/2014/main" id="{70B9EBFE-5697-5518-A13D-68FA88886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16046" y="300940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1" name="Picture 41">
              <a:extLst>
                <a:ext uri="{FF2B5EF4-FFF2-40B4-BE49-F238E27FC236}">
                  <a16:creationId xmlns:a16="http://schemas.microsoft.com/office/drawing/2014/main" id="{36A20778-068E-394A-D51C-8B2F53DF3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9720" y="3010272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2" name="Picture 29">
              <a:extLst>
                <a:ext uri="{FF2B5EF4-FFF2-40B4-BE49-F238E27FC236}">
                  <a16:creationId xmlns:a16="http://schemas.microsoft.com/office/drawing/2014/main" id="{A5855CA6-1866-2FDE-84A6-7FA0FD23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flipV="1">
              <a:off x="5208093" y="3062682"/>
              <a:ext cx="360362" cy="144463"/>
            </a:xfrm>
            <a:prstGeom prst="rect">
              <a:avLst/>
            </a:prstGeom>
          </p:spPr>
        </p:pic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B93D39CC-8F55-BB88-276E-6691F828BD24}"/>
              </a:ext>
            </a:extLst>
          </p:cNvPr>
          <p:cNvGrpSpPr/>
          <p:nvPr/>
        </p:nvGrpSpPr>
        <p:grpSpPr>
          <a:xfrm>
            <a:off x="4866149" y="4296532"/>
            <a:ext cx="2293561" cy="942826"/>
            <a:chOff x="3284241" y="4045392"/>
            <a:chExt cx="2301739" cy="943169"/>
          </a:xfrm>
        </p:grpSpPr>
        <p:pic>
          <p:nvPicPr>
            <p:cNvPr id="404" name="Picture 30">
              <a:extLst>
                <a:ext uri="{FF2B5EF4-FFF2-40B4-BE49-F238E27FC236}">
                  <a16:creationId xmlns:a16="http://schemas.microsoft.com/office/drawing/2014/main" id="{038E19B9-3D15-6DCC-AC53-BCB4545D6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405" name="Picture 13">
              <a:extLst>
                <a:ext uri="{FF2B5EF4-FFF2-40B4-BE49-F238E27FC236}">
                  <a16:creationId xmlns:a16="http://schemas.microsoft.com/office/drawing/2014/main" id="{85FB33D2-3F49-342B-F840-FCE547A3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" name="Picture 22">
              <a:extLst>
                <a:ext uri="{FF2B5EF4-FFF2-40B4-BE49-F238E27FC236}">
                  <a16:creationId xmlns:a16="http://schemas.microsoft.com/office/drawing/2014/main" id="{31F04481-424A-2470-8774-CBE31C8A7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7" name="Picture 30">
              <a:extLst>
                <a:ext uri="{FF2B5EF4-FFF2-40B4-BE49-F238E27FC236}">
                  <a16:creationId xmlns:a16="http://schemas.microsoft.com/office/drawing/2014/main" id="{C72021F8-052A-729C-80E4-CD61485D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408" name="Picture 28">
              <a:extLst>
                <a:ext uri="{FF2B5EF4-FFF2-40B4-BE49-F238E27FC236}">
                  <a16:creationId xmlns:a16="http://schemas.microsoft.com/office/drawing/2014/main" id="{872C5008-8A1C-C991-0EE1-5B42DC03B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" name="Picture 24">
              <a:extLst>
                <a:ext uri="{FF2B5EF4-FFF2-40B4-BE49-F238E27FC236}">
                  <a16:creationId xmlns:a16="http://schemas.microsoft.com/office/drawing/2014/main" id="{947E79E9-52F7-CDDE-023D-792853E8B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" name="Picture 12">
              <a:extLst>
                <a:ext uri="{FF2B5EF4-FFF2-40B4-BE49-F238E27FC236}">
                  <a16:creationId xmlns:a16="http://schemas.microsoft.com/office/drawing/2014/main" id="{2F7F2FD2-FADC-4416-5433-5BC759F1C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" name="Picture 33">
              <a:extLst>
                <a:ext uri="{FF2B5EF4-FFF2-40B4-BE49-F238E27FC236}">
                  <a16:creationId xmlns:a16="http://schemas.microsoft.com/office/drawing/2014/main" id="{F1B51F0D-2AE8-EAF6-F4F9-6574C1232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" name="Picture 9">
              <a:extLst>
                <a:ext uri="{FF2B5EF4-FFF2-40B4-BE49-F238E27FC236}">
                  <a16:creationId xmlns:a16="http://schemas.microsoft.com/office/drawing/2014/main" id="{9E730481-79C8-552D-32FD-2B2DBBD33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413" name="Picture 10">
              <a:extLst>
                <a:ext uri="{FF2B5EF4-FFF2-40B4-BE49-F238E27FC236}">
                  <a16:creationId xmlns:a16="http://schemas.microsoft.com/office/drawing/2014/main" id="{33AC61A9-B126-A15D-8B7B-A6F13923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414" name="Picture 11">
              <a:extLst>
                <a:ext uri="{FF2B5EF4-FFF2-40B4-BE49-F238E27FC236}">
                  <a16:creationId xmlns:a16="http://schemas.microsoft.com/office/drawing/2014/main" id="{F5B453CC-AD5F-626F-3A59-C3A5C976B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" name="Picture 13">
              <a:extLst>
                <a:ext uri="{FF2B5EF4-FFF2-40B4-BE49-F238E27FC236}">
                  <a16:creationId xmlns:a16="http://schemas.microsoft.com/office/drawing/2014/main" id="{31B6DD0F-6FC0-8D6F-A118-9488F486F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" name="Picture 14">
              <a:extLst>
                <a:ext uri="{FF2B5EF4-FFF2-40B4-BE49-F238E27FC236}">
                  <a16:creationId xmlns:a16="http://schemas.microsoft.com/office/drawing/2014/main" id="{98B387F3-D21E-272C-7FCA-9C6ED667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" name="Picture 15">
              <a:extLst>
                <a:ext uri="{FF2B5EF4-FFF2-40B4-BE49-F238E27FC236}">
                  <a16:creationId xmlns:a16="http://schemas.microsoft.com/office/drawing/2014/main" id="{256A1070-17CC-1D83-5999-80271288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418" name="Picture 16">
              <a:extLst>
                <a:ext uri="{FF2B5EF4-FFF2-40B4-BE49-F238E27FC236}">
                  <a16:creationId xmlns:a16="http://schemas.microsoft.com/office/drawing/2014/main" id="{4E6EFAEB-0569-DEA9-8732-E3318AF37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419" name="Picture 17">
              <a:extLst>
                <a:ext uri="{FF2B5EF4-FFF2-40B4-BE49-F238E27FC236}">
                  <a16:creationId xmlns:a16="http://schemas.microsoft.com/office/drawing/2014/main" id="{531AC63E-E9F5-CD8E-A970-C63CBCF2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420" name="Picture 18">
              <a:extLst>
                <a:ext uri="{FF2B5EF4-FFF2-40B4-BE49-F238E27FC236}">
                  <a16:creationId xmlns:a16="http://schemas.microsoft.com/office/drawing/2014/main" id="{1F4C66A3-1E06-F7C3-EE89-B107E4E96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" name="Picture 20">
              <a:extLst>
                <a:ext uri="{FF2B5EF4-FFF2-40B4-BE49-F238E27FC236}">
                  <a16:creationId xmlns:a16="http://schemas.microsoft.com/office/drawing/2014/main" id="{18703D33-9521-3583-F63A-2077D195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422" name="Picture 22">
              <a:extLst>
                <a:ext uri="{FF2B5EF4-FFF2-40B4-BE49-F238E27FC236}">
                  <a16:creationId xmlns:a16="http://schemas.microsoft.com/office/drawing/2014/main" id="{F08D12D7-243F-ABFE-F5AE-D2D5407BB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" name="Picture 23">
              <a:extLst>
                <a:ext uri="{FF2B5EF4-FFF2-40B4-BE49-F238E27FC236}">
                  <a16:creationId xmlns:a16="http://schemas.microsoft.com/office/drawing/2014/main" id="{645F1BD5-DDAD-862F-7A65-529B34E96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4" name="Picture 26">
              <a:extLst>
                <a:ext uri="{FF2B5EF4-FFF2-40B4-BE49-F238E27FC236}">
                  <a16:creationId xmlns:a16="http://schemas.microsoft.com/office/drawing/2014/main" id="{7834FF6C-433A-7546-93DF-FD32A09DE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5" name="Picture 27">
              <a:extLst>
                <a:ext uri="{FF2B5EF4-FFF2-40B4-BE49-F238E27FC236}">
                  <a16:creationId xmlns:a16="http://schemas.microsoft.com/office/drawing/2014/main" id="{FBB6A87D-FAED-22AE-7E30-AB0D0864B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426" name="Picture 28">
              <a:extLst>
                <a:ext uri="{FF2B5EF4-FFF2-40B4-BE49-F238E27FC236}">
                  <a16:creationId xmlns:a16="http://schemas.microsoft.com/office/drawing/2014/main" id="{7CA4EEC7-0CEF-2867-CE08-66CCA2CFD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7" name="Picture 29">
              <a:extLst>
                <a:ext uri="{FF2B5EF4-FFF2-40B4-BE49-F238E27FC236}">
                  <a16:creationId xmlns:a16="http://schemas.microsoft.com/office/drawing/2014/main" id="{B054D792-AF41-644F-5098-6E6BCAF3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428" name="Picture 30">
              <a:extLst>
                <a:ext uri="{FF2B5EF4-FFF2-40B4-BE49-F238E27FC236}">
                  <a16:creationId xmlns:a16="http://schemas.microsoft.com/office/drawing/2014/main" id="{80FB201D-034B-C7E0-8FC5-7644C57E4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429" name="Picture 32">
              <a:extLst>
                <a:ext uri="{FF2B5EF4-FFF2-40B4-BE49-F238E27FC236}">
                  <a16:creationId xmlns:a16="http://schemas.microsoft.com/office/drawing/2014/main" id="{FCF11C3C-4CAB-CC26-399E-D8328593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430" name="Picture 36">
              <a:extLst>
                <a:ext uri="{FF2B5EF4-FFF2-40B4-BE49-F238E27FC236}">
                  <a16:creationId xmlns:a16="http://schemas.microsoft.com/office/drawing/2014/main" id="{217437B9-CAE0-47FB-280A-2509FC558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1" name="Picture 38">
              <a:extLst>
                <a:ext uri="{FF2B5EF4-FFF2-40B4-BE49-F238E27FC236}">
                  <a16:creationId xmlns:a16="http://schemas.microsoft.com/office/drawing/2014/main" id="{FD8ED079-4C25-AB70-6D80-9BBC2884A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2" name="Picture 39">
              <a:extLst>
                <a:ext uri="{FF2B5EF4-FFF2-40B4-BE49-F238E27FC236}">
                  <a16:creationId xmlns:a16="http://schemas.microsoft.com/office/drawing/2014/main" id="{E207FB0A-4356-655B-1703-018194AAD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Picture 40">
              <a:extLst>
                <a:ext uri="{FF2B5EF4-FFF2-40B4-BE49-F238E27FC236}">
                  <a16:creationId xmlns:a16="http://schemas.microsoft.com/office/drawing/2014/main" id="{A538AC84-B0B0-2846-FD80-52EA6DED3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4" name="Picture 41">
              <a:extLst>
                <a:ext uri="{FF2B5EF4-FFF2-40B4-BE49-F238E27FC236}">
                  <a16:creationId xmlns:a16="http://schemas.microsoft.com/office/drawing/2014/main" id="{8EECD08E-3978-D6DE-11C8-DA192323E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5" name="Picture 44">
              <a:extLst>
                <a:ext uri="{FF2B5EF4-FFF2-40B4-BE49-F238E27FC236}">
                  <a16:creationId xmlns:a16="http://schemas.microsoft.com/office/drawing/2014/main" id="{8FACF00C-51DF-D124-015D-E807B4442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6" name="Picture 45">
              <a:extLst>
                <a:ext uri="{FF2B5EF4-FFF2-40B4-BE49-F238E27FC236}">
                  <a16:creationId xmlns:a16="http://schemas.microsoft.com/office/drawing/2014/main" id="{D1829AC3-2123-446E-654B-414AAB3BB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7" name="Picture 46">
              <a:extLst>
                <a:ext uri="{FF2B5EF4-FFF2-40B4-BE49-F238E27FC236}">
                  <a16:creationId xmlns:a16="http://schemas.microsoft.com/office/drawing/2014/main" id="{5D26972E-FE5C-C484-24E7-816FA23F8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8" name="Picture 48">
              <a:extLst>
                <a:ext uri="{FF2B5EF4-FFF2-40B4-BE49-F238E27FC236}">
                  <a16:creationId xmlns:a16="http://schemas.microsoft.com/office/drawing/2014/main" id="{384B1AA3-199B-F10B-79FB-C6AB529D0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9" name="Picture 14">
              <a:extLst>
                <a:ext uri="{FF2B5EF4-FFF2-40B4-BE49-F238E27FC236}">
                  <a16:creationId xmlns:a16="http://schemas.microsoft.com/office/drawing/2014/main" id="{F1E547AF-991B-A6F6-614B-0A6783A43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" name="Picture 38">
              <a:extLst>
                <a:ext uri="{FF2B5EF4-FFF2-40B4-BE49-F238E27FC236}">
                  <a16:creationId xmlns:a16="http://schemas.microsoft.com/office/drawing/2014/main" id="{B31BB0C2-554E-E62D-3D8B-96D5DAC8F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1" name="Picture 44">
              <a:extLst>
                <a:ext uri="{FF2B5EF4-FFF2-40B4-BE49-F238E27FC236}">
                  <a16:creationId xmlns:a16="http://schemas.microsoft.com/office/drawing/2014/main" id="{B79CF8CD-BC2E-D562-2F68-B4F2FD175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2" name="Picture 22">
              <a:extLst>
                <a:ext uri="{FF2B5EF4-FFF2-40B4-BE49-F238E27FC236}">
                  <a16:creationId xmlns:a16="http://schemas.microsoft.com/office/drawing/2014/main" id="{1E28E0C3-F172-82B9-7847-BE8428FC7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3" name="Picture 12">
              <a:extLst>
                <a:ext uri="{FF2B5EF4-FFF2-40B4-BE49-F238E27FC236}">
                  <a16:creationId xmlns:a16="http://schemas.microsoft.com/office/drawing/2014/main" id="{18A2A267-8BB0-6A42-D73C-DDC16A42A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4" name="Picture 44">
              <a:extLst>
                <a:ext uri="{FF2B5EF4-FFF2-40B4-BE49-F238E27FC236}">
                  <a16:creationId xmlns:a16="http://schemas.microsoft.com/office/drawing/2014/main" id="{61B86D45-612E-E89A-5761-B793EC50D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" name="Picture 8">
              <a:extLst>
                <a:ext uri="{FF2B5EF4-FFF2-40B4-BE49-F238E27FC236}">
                  <a16:creationId xmlns:a16="http://schemas.microsoft.com/office/drawing/2014/main" id="{7F9378FF-2DD6-9AFE-0FBD-76B937EC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446" name="Picture 9">
              <a:extLst>
                <a:ext uri="{FF2B5EF4-FFF2-40B4-BE49-F238E27FC236}">
                  <a16:creationId xmlns:a16="http://schemas.microsoft.com/office/drawing/2014/main" id="{0A223EEC-F88C-EA07-0D79-AD62240A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447" name="Picture 10">
              <a:extLst>
                <a:ext uri="{FF2B5EF4-FFF2-40B4-BE49-F238E27FC236}">
                  <a16:creationId xmlns:a16="http://schemas.microsoft.com/office/drawing/2014/main" id="{928FEE41-BF5E-FDA8-1B28-730618360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448" name="Picture 21">
              <a:extLst>
                <a:ext uri="{FF2B5EF4-FFF2-40B4-BE49-F238E27FC236}">
                  <a16:creationId xmlns:a16="http://schemas.microsoft.com/office/drawing/2014/main" id="{255B1149-BAC7-7740-16C8-0901FDBFF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449" name="Picture 39">
              <a:extLst>
                <a:ext uri="{FF2B5EF4-FFF2-40B4-BE49-F238E27FC236}">
                  <a16:creationId xmlns:a16="http://schemas.microsoft.com/office/drawing/2014/main" id="{648F6F82-2A47-73E0-16DC-F1B99B438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" name="Picture 45">
              <a:extLst>
                <a:ext uri="{FF2B5EF4-FFF2-40B4-BE49-F238E27FC236}">
                  <a16:creationId xmlns:a16="http://schemas.microsoft.com/office/drawing/2014/main" id="{2AFBC11E-B8C1-B58A-4D28-74CC1E563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" name="Picture 39">
              <a:extLst>
                <a:ext uri="{FF2B5EF4-FFF2-40B4-BE49-F238E27FC236}">
                  <a16:creationId xmlns:a16="http://schemas.microsoft.com/office/drawing/2014/main" id="{6B20A7F1-8A8E-4BA7-EF87-44525594C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" name="Picture 30">
              <a:extLst>
                <a:ext uri="{FF2B5EF4-FFF2-40B4-BE49-F238E27FC236}">
                  <a16:creationId xmlns:a16="http://schemas.microsoft.com/office/drawing/2014/main" id="{4D6AA3DE-8AF9-AC40-57D1-0CD96E86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453" name="Picture 22">
              <a:extLst>
                <a:ext uri="{FF2B5EF4-FFF2-40B4-BE49-F238E27FC236}">
                  <a16:creationId xmlns:a16="http://schemas.microsoft.com/office/drawing/2014/main" id="{D1868DCD-776B-1EEE-E705-75AC3A306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12">
              <a:extLst>
                <a:ext uri="{FF2B5EF4-FFF2-40B4-BE49-F238E27FC236}">
                  <a16:creationId xmlns:a16="http://schemas.microsoft.com/office/drawing/2014/main" id="{3B57E481-D326-19EB-0228-5591E6F03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8">
              <a:extLst>
                <a:ext uri="{FF2B5EF4-FFF2-40B4-BE49-F238E27FC236}">
                  <a16:creationId xmlns:a16="http://schemas.microsoft.com/office/drawing/2014/main" id="{193976AD-4DB1-B4C0-0378-6174943E8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456" name="Picture 10">
              <a:extLst>
                <a:ext uri="{FF2B5EF4-FFF2-40B4-BE49-F238E27FC236}">
                  <a16:creationId xmlns:a16="http://schemas.microsoft.com/office/drawing/2014/main" id="{2E8D426A-D377-1A3F-B67A-2D1140EC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457" name="Picture 19">
              <a:extLst>
                <a:ext uri="{FF2B5EF4-FFF2-40B4-BE49-F238E27FC236}">
                  <a16:creationId xmlns:a16="http://schemas.microsoft.com/office/drawing/2014/main" id="{4FAB8D0B-0C97-F328-1E36-E8DCAD7D5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8" name="Picture 26">
              <a:extLst>
                <a:ext uri="{FF2B5EF4-FFF2-40B4-BE49-F238E27FC236}">
                  <a16:creationId xmlns:a16="http://schemas.microsoft.com/office/drawing/2014/main" id="{8E8BF727-6D12-88EC-9D59-F936FDAB8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9" name="Picture 39">
              <a:extLst>
                <a:ext uri="{FF2B5EF4-FFF2-40B4-BE49-F238E27FC236}">
                  <a16:creationId xmlns:a16="http://schemas.microsoft.com/office/drawing/2014/main" id="{EC18043D-7DAF-7007-EC6E-6E651A58F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" name="Picture 45">
              <a:extLst>
                <a:ext uri="{FF2B5EF4-FFF2-40B4-BE49-F238E27FC236}">
                  <a16:creationId xmlns:a16="http://schemas.microsoft.com/office/drawing/2014/main" id="{61F6430D-DA55-AF1D-F2F3-C984E4E95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" name="Picture 9">
              <a:extLst>
                <a:ext uri="{FF2B5EF4-FFF2-40B4-BE49-F238E27FC236}">
                  <a16:creationId xmlns:a16="http://schemas.microsoft.com/office/drawing/2014/main" id="{6F938F92-0AF4-8B60-0AB8-E2FCF3BF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462" name="Picture 22">
              <a:extLst>
                <a:ext uri="{FF2B5EF4-FFF2-40B4-BE49-F238E27FC236}">
                  <a16:creationId xmlns:a16="http://schemas.microsoft.com/office/drawing/2014/main" id="{57B8511A-1DCE-72CB-1FDF-5602424FC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3" name="Picture 39">
              <a:extLst>
                <a:ext uri="{FF2B5EF4-FFF2-40B4-BE49-F238E27FC236}">
                  <a16:creationId xmlns:a16="http://schemas.microsoft.com/office/drawing/2014/main" id="{9C145FA6-98D3-F075-EA1B-26AA88E24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4" name="Picture 30">
              <a:extLst>
                <a:ext uri="{FF2B5EF4-FFF2-40B4-BE49-F238E27FC236}">
                  <a16:creationId xmlns:a16="http://schemas.microsoft.com/office/drawing/2014/main" id="{B1EB283A-30C0-2C08-F319-FFDEA928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465" name="Picture 44">
              <a:extLst>
                <a:ext uri="{FF2B5EF4-FFF2-40B4-BE49-F238E27FC236}">
                  <a16:creationId xmlns:a16="http://schemas.microsoft.com/office/drawing/2014/main" id="{D43938A7-87FA-3812-9A8D-C5F4F25C5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6" name="Picture 12">
              <a:extLst>
                <a:ext uri="{FF2B5EF4-FFF2-40B4-BE49-F238E27FC236}">
                  <a16:creationId xmlns:a16="http://schemas.microsoft.com/office/drawing/2014/main" id="{0B769F2A-A50D-B054-2628-13A759D20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9">
              <a:extLst>
                <a:ext uri="{FF2B5EF4-FFF2-40B4-BE49-F238E27FC236}">
                  <a16:creationId xmlns:a16="http://schemas.microsoft.com/office/drawing/2014/main" id="{1A8CE2DE-D3C1-A4D8-B016-6EC5E1274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468" name="Picture 39">
              <a:extLst>
                <a:ext uri="{FF2B5EF4-FFF2-40B4-BE49-F238E27FC236}">
                  <a16:creationId xmlns:a16="http://schemas.microsoft.com/office/drawing/2014/main" id="{A26A8C34-0DDC-CA0C-9B47-0CB31E8A7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9" name="Picture 45">
              <a:extLst>
                <a:ext uri="{FF2B5EF4-FFF2-40B4-BE49-F238E27FC236}">
                  <a16:creationId xmlns:a16="http://schemas.microsoft.com/office/drawing/2014/main" id="{9483E4D2-EBAD-7834-B541-5E39633F2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0" name="Picture 10">
              <a:extLst>
                <a:ext uri="{FF2B5EF4-FFF2-40B4-BE49-F238E27FC236}">
                  <a16:creationId xmlns:a16="http://schemas.microsoft.com/office/drawing/2014/main" id="{BC978548-CAA7-DBF0-A50E-9CFA9785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471" name="Picture 19">
              <a:extLst>
                <a:ext uri="{FF2B5EF4-FFF2-40B4-BE49-F238E27FC236}">
                  <a16:creationId xmlns:a16="http://schemas.microsoft.com/office/drawing/2014/main" id="{5E0C75C1-49C3-77D8-8052-7FFBFAD1A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2" name="Picture 35">
              <a:extLst>
                <a:ext uri="{FF2B5EF4-FFF2-40B4-BE49-F238E27FC236}">
                  <a16:creationId xmlns:a16="http://schemas.microsoft.com/office/drawing/2014/main" id="{F5DBE436-48A9-2B87-9885-7C4F3789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" name="Picture 44">
              <a:extLst>
                <a:ext uri="{FF2B5EF4-FFF2-40B4-BE49-F238E27FC236}">
                  <a16:creationId xmlns:a16="http://schemas.microsoft.com/office/drawing/2014/main" id="{9DF37772-48FC-591E-5799-FB008E759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4" name="Picture 12">
              <a:extLst>
                <a:ext uri="{FF2B5EF4-FFF2-40B4-BE49-F238E27FC236}">
                  <a16:creationId xmlns:a16="http://schemas.microsoft.com/office/drawing/2014/main" id="{A9A15242-2A6F-539D-47AC-05BE8B3DF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5" name="Picture 30">
              <a:extLst>
                <a:ext uri="{FF2B5EF4-FFF2-40B4-BE49-F238E27FC236}">
                  <a16:creationId xmlns:a16="http://schemas.microsoft.com/office/drawing/2014/main" id="{C5E06EFB-10C8-0359-9AFD-AAD5246E1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476" name="Picture 9">
              <a:extLst>
                <a:ext uri="{FF2B5EF4-FFF2-40B4-BE49-F238E27FC236}">
                  <a16:creationId xmlns:a16="http://schemas.microsoft.com/office/drawing/2014/main" id="{6B2F52E0-FE55-6C79-EA0A-A504D791B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477" name="Picture 10">
              <a:extLst>
                <a:ext uri="{FF2B5EF4-FFF2-40B4-BE49-F238E27FC236}">
                  <a16:creationId xmlns:a16="http://schemas.microsoft.com/office/drawing/2014/main" id="{7A766ACB-BABF-3F72-B6DD-86B14770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478" name="Picture 35">
              <a:extLst>
                <a:ext uri="{FF2B5EF4-FFF2-40B4-BE49-F238E27FC236}">
                  <a16:creationId xmlns:a16="http://schemas.microsoft.com/office/drawing/2014/main" id="{4AB59115-988A-B8F9-2CE8-6CC54DD9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9" name="Picture 22">
              <a:extLst>
                <a:ext uri="{FF2B5EF4-FFF2-40B4-BE49-F238E27FC236}">
                  <a16:creationId xmlns:a16="http://schemas.microsoft.com/office/drawing/2014/main" id="{C1ADE38B-C3CD-9FFB-659B-B78B7C34D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0" name="Picture 39">
              <a:extLst>
                <a:ext uri="{FF2B5EF4-FFF2-40B4-BE49-F238E27FC236}">
                  <a16:creationId xmlns:a16="http://schemas.microsoft.com/office/drawing/2014/main" id="{C1F89833-C588-C088-C9C3-C86D05DC1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" name="Picture 30">
              <a:extLst>
                <a:ext uri="{FF2B5EF4-FFF2-40B4-BE49-F238E27FC236}">
                  <a16:creationId xmlns:a16="http://schemas.microsoft.com/office/drawing/2014/main" id="{900A1FF8-3792-D365-C2A3-A2854DD33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72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313">
            <a:extLst>
              <a:ext uri="{FF2B5EF4-FFF2-40B4-BE49-F238E27FC236}">
                <a16:creationId xmlns:a16="http://schemas.microsoft.com/office/drawing/2014/main" id="{3D76E0DF-E15A-3881-59E6-817A9B9B03A5}"/>
              </a:ext>
            </a:extLst>
          </p:cNvPr>
          <p:cNvGrpSpPr/>
          <p:nvPr/>
        </p:nvGrpSpPr>
        <p:grpSpPr>
          <a:xfrm>
            <a:off x="4706345" y="3735729"/>
            <a:ext cx="2596924" cy="3122271"/>
            <a:chOff x="4706345" y="3735729"/>
            <a:chExt cx="2596924" cy="31222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49C13B-47E0-B7B6-865F-C1D1CB4A9B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06345" y="3735729"/>
              <a:ext cx="2596924" cy="3122271"/>
              <a:chOff x="8184524" y="2086545"/>
              <a:chExt cx="3187435" cy="3387037"/>
            </a:xfrm>
          </p:grpSpPr>
          <p:sp>
            <p:nvSpPr>
              <p:cNvPr id="5" name="Freeform: Shape 345">
                <a:extLst>
                  <a:ext uri="{FF2B5EF4-FFF2-40B4-BE49-F238E27FC236}">
                    <a16:creationId xmlns:a16="http://schemas.microsoft.com/office/drawing/2014/main" id="{3009DB42-857D-13D0-F620-D4D4F2749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6" name="Freeform: Shape 2">
                <a:extLst>
                  <a:ext uri="{FF2B5EF4-FFF2-40B4-BE49-F238E27FC236}">
                    <a16:creationId xmlns:a16="http://schemas.microsoft.com/office/drawing/2014/main" id="{8FF3D931-7DC4-F647-A21A-FAB6ECA4E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C3C4E55-0913-548D-1755-D7D7018B7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A97C905-6D39-2648-D236-D5E517461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E559EDE-AE16-469D-842E-786F5CA66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0" name="Freeform: Shape 345">
                <a:extLst>
                  <a:ext uri="{FF2B5EF4-FFF2-40B4-BE49-F238E27FC236}">
                    <a16:creationId xmlns:a16="http://schemas.microsoft.com/office/drawing/2014/main" id="{2E3349CE-FC17-9D73-660D-1A7B9CF08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1" name="Freeform: Shape 346">
                <a:extLst>
                  <a:ext uri="{FF2B5EF4-FFF2-40B4-BE49-F238E27FC236}">
                    <a16:creationId xmlns:a16="http://schemas.microsoft.com/office/drawing/2014/main" id="{281099FA-45BD-5784-D6BF-5AD28320BE3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2" name="Freeform: Shape 347">
                <a:extLst>
                  <a:ext uri="{FF2B5EF4-FFF2-40B4-BE49-F238E27FC236}">
                    <a16:creationId xmlns:a16="http://schemas.microsoft.com/office/drawing/2014/main" id="{3F6A82F1-C6AF-484A-C9EB-9C336968FE8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3" name="Freeform: Shape 348">
                <a:extLst>
                  <a:ext uri="{FF2B5EF4-FFF2-40B4-BE49-F238E27FC236}">
                    <a16:creationId xmlns:a16="http://schemas.microsoft.com/office/drawing/2014/main" id="{31E83FD2-7461-15AA-5A50-DC9096C7E46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C2ADD1C3-F83D-F7A1-E6CA-4E6C496A1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15" name="Freeform: Shape 428">
                <a:extLst>
                  <a:ext uri="{FF2B5EF4-FFF2-40B4-BE49-F238E27FC236}">
                    <a16:creationId xmlns:a16="http://schemas.microsoft.com/office/drawing/2014/main" id="{8FE5CE67-F136-E62C-5C63-97F426BF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E16205-78B5-2652-69DB-B988094EBEB9}"/>
                </a:ext>
              </a:extLst>
            </p:cNvPr>
            <p:cNvGrpSpPr/>
            <p:nvPr/>
          </p:nvGrpSpPr>
          <p:grpSpPr>
            <a:xfrm>
              <a:off x="4866149" y="4322379"/>
              <a:ext cx="2293561" cy="906646"/>
              <a:chOff x="3284241" y="4045392"/>
              <a:chExt cx="2301739" cy="943169"/>
            </a:xfrm>
          </p:grpSpPr>
          <p:pic>
            <p:nvPicPr>
              <p:cNvPr id="17" name="Picture 30">
                <a:extLst>
                  <a:ext uri="{FF2B5EF4-FFF2-40B4-BE49-F238E27FC236}">
                    <a16:creationId xmlns:a16="http://schemas.microsoft.com/office/drawing/2014/main" id="{B4382F8F-2970-0C28-6FE0-8FED07AEB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12175989" flipV="1">
                <a:off x="3824319" y="4707896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18" name="Picture 13">
                <a:extLst>
                  <a:ext uri="{FF2B5EF4-FFF2-40B4-BE49-F238E27FC236}">
                    <a16:creationId xmlns:a16="http://schemas.microsoft.com/office/drawing/2014/main" id="{2CFAA441-161B-F733-07A0-9CF819648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13566" flipV="1">
                <a:off x="4709348" y="4768977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22">
                <a:extLst>
                  <a:ext uri="{FF2B5EF4-FFF2-40B4-BE49-F238E27FC236}">
                    <a16:creationId xmlns:a16="http://schemas.microsoft.com/office/drawing/2014/main" id="{909BB1AF-FEF8-FA6D-FD41-8AA1F1A50A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93944">
                <a:off x="4006067" y="4783622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0">
                <a:extLst>
                  <a:ext uri="{FF2B5EF4-FFF2-40B4-BE49-F238E27FC236}">
                    <a16:creationId xmlns:a16="http://schemas.microsoft.com/office/drawing/2014/main" id="{FF70C129-1F83-A67B-C31B-09DE2F93B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501453" y="4782047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21" name="Picture 28">
                <a:extLst>
                  <a:ext uri="{FF2B5EF4-FFF2-40B4-BE49-F238E27FC236}">
                    <a16:creationId xmlns:a16="http://schemas.microsoft.com/office/drawing/2014/main" id="{A492973A-65F9-EE02-7907-B4DF18775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4927333" y="4747262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4">
                <a:extLst>
                  <a:ext uri="{FF2B5EF4-FFF2-40B4-BE49-F238E27FC236}">
                    <a16:creationId xmlns:a16="http://schemas.microsoft.com/office/drawing/2014/main" id="{5C455D51-0A10-004A-582D-FF16FD41C3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21833" y="4808192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12">
                <a:extLst>
                  <a:ext uri="{FF2B5EF4-FFF2-40B4-BE49-F238E27FC236}">
                    <a16:creationId xmlns:a16="http://schemas.microsoft.com/office/drawing/2014/main" id="{32438DD0-BC28-64A1-92FD-6BF36CCE1E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4121380" y="4729544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3">
                <a:extLst>
                  <a:ext uri="{FF2B5EF4-FFF2-40B4-BE49-F238E27FC236}">
                    <a16:creationId xmlns:a16="http://schemas.microsoft.com/office/drawing/2014/main" id="{943D92BE-5DAD-190D-BBEE-6503F421C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4421042" y="4698411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9">
                <a:extLst>
                  <a:ext uri="{FF2B5EF4-FFF2-40B4-BE49-F238E27FC236}">
                    <a16:creationId xmlns:a16="http://schemas.microsoft.com/office/drawing/2014/main" id="{F2024D5C-F8A4-8376-AD81-F1C3FCA2D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3784990" y="4561813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26" name="Picture 10">
                <a:extLst>
                  <a:ext uri="{FF2B5EF4-FFF2-40B4-BE49-F238E27FC236}">
                    <a16:creationId xmlns:a16="http://schemas.microsoft.com/office/drawing/2014/main" id="{95A23ED1-D5E9-378D-3E96-03DED861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692932" y="4709741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27" name="Picture 11">
                <a:extLst>
                  <a:ext uri="{FF2B5EF4-FFF2-40B4-BE49-F238E27FC236}">
                    <a16:creationId xmlns:a16="http://schemas.microsoft.com/office/drawing/2014/main" id="{1C33FFA4-9CF7-A989-E816-484278B42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7736" y="4514955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3">
                <a:extLst>
                  <a:ext uri="{FF2B5EF4-FFF2-40B4-BE49-F238E27FC236}">
                    <a16:creationId xmlns:a16="http://schemas.microsoft.com/office/drawing/2014/main" id="{7B780D27-5BE6-10E3-89BC-7030892AED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7195" y="4549615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4">
                <a:extLst>
                  <a:ext uri="{FF2B5EF4-FFF2-40B4-BE49-F238E27FC236}">
                    <a16:creationId xmlns:a16="http://schemas.microsoft.com/office/drawing/2014/main" id="{8DE08ED2-C602-BEFE-393B-958C56EE0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659" y="4163372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15">
                <a:extLst>
                  <a:ext uri="{FF2B5EF4-FFF2-40B4-BE49-F238E27FC236}">
                    <a16:creationId xmlns:a16="http://schemas.microsoft.com/office/drawing/2014/main" id="{E43CFBEF-6FFD-E12A-DD5E-2ABD86CE5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4350864" y="4654233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31" name="Picture 16">
                <a:extLst>
                  <a:ext uri="{FF2B5EF4-FFF2-40B4-BE49-F238E27FC236}">
                    <a16:creationId xmlns:a16="http://schemas.microsoft.com/office/drawing/2014/main" id="{00F0E20B-4F2C-0BEC-E202-CD99C1465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3521255" y="4307076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32" name="Picture 17">
                <a:extLst>
                  <a:ext uri="{FF2B5EF4-FFF2-40B4-BE49-F238E27FC236}">
                    <a16:creationId xmlns:a16="http://schemas.microsoft.com/office/drawing/2014/main" id="{F5914954-52B1-118B-3DF5-DA3E37C26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3346040" y="4312985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33" name="Picture 18">
                <a:extLst>
                  <a:ext uri="{FF2B5EF4-FFF2-40B4-BE49-F238E27FC236}">
                    <a16:creationId xmlns:a16="http://schemas.microsoft.com/office/drawing/2014/main" id="{19E2BE79-2CDA-ABB8-F3C8-7563BC4B93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567" y="4048439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20">
                <a:extLst>
                  <a:ext uri="{FF2B5EF4-FFF2-40B4-BE49-F238E27FC236}">
                    <a16:creationId xmlns:a16="http://schemas.microsoft.com/office/drawing/2014/main" id="{4192705F-017C-9F6D-6E6F-8CA857C38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5034956" y="4348059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35" name="Picture 22">
                <a:extLst>
                  <a:ext uri="{FF2B5EF4-FFF2-40B4-BE49-F238E27FC236}">
                    <a16:creationId xmlns:a16="http://schemas.microsoft.com/office/drawing/2014/main" id="{88033BAD-CA98-9A9C-C617-28DCDD391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1619" y="4148754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23">
                <a:extLst>
                  <a:ext uri="{FF2B5EF4-FFF2-40B4-BE49-F238E27FC236}">
                    <a16:creationId xmlns:a16="http://schemas.microsoft.com/office/drawing/2014/main" id="{CBAED451-2001-A52F-9425-8B41A0301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645" y="410129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26">
                <a:extLst>
                  <a:ext uri="{FF2B5EF4-FFF2-40B4-BE49-F238E27FC236}">
                    <a16:creationId xmlns:a16="http://schemas.microsoft.com/office/drawing/2014/main" id="{2459696B-B9E4-6D7B-C577-7523321CA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3312" y="4656849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27">
                <a:extLst>
                  <a:ext uri="{FF2B5EF4-FFF2-40B4-BE49-F238E27FC236}">
                    <a16:creationId xmlns:a16="http://schemas.microsoft.com/office/drawing/2014/main" id="{AC79F876-EA1E-417E-B64F-5782F764D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4315366" y="4445680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39" name="Picture 28">
                <a:extLst>
                  <a:ext uri="{FF2B5EF4-FFF2-40B4-BE49-F238E27FC236}">
                    <a16:creationId xmlns:a16="http://schemas.microsoft.com/office/drawing/2014/main" id="{FC8B85FF-7608-6BB3-442B-7F559139E0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343" y="4400319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29">
                <a:extLst>
                  <a:ext uri="{FF2B5EF4-FFF2-40B4-BE49-F238E27FC236}">
                    <a16:creationId xmlns:a16="http://schemas.microsoft.com/office/drawing/2014/main" id="{9DC08743-299A-A2A7-5617-D46810384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429663" y="4341142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41" name="Picture 30">
                <a:extLst>
                  <a:ext uri="{FF2B5EF4-FFF2-40B4-BE49-F238E27FC236}">
                    <a16:creationId xmlns:a16="http://schemas.microsoft.com/office/drawing/2014/main" id="{AD5712E2-E250-54B0-25ED-51BDEBB1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304378" y="4365749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42" name="Picture 32">
                <a:extLst>
                  <a:ext uri="{FF2B5EF4-FFF2-40B4-BE49-F238E27FC236}">
                    <a16:creationId xmlns:a16="http://schemas.microsoft.com/office/drawing/2014/main" id="{F7345F03-4C58-A8AB-D572-5E8E32E0A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4683133" y="4230377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43" name="Picture 36">
                <a:extLst>
                  <a:ext uri="{FF2B5EF4-FFF2-40B4-BE49-F238E27FC236}">
                    <a16:creationId xmlns:a16="http://schemas.microsoft.com/office/drawing/2014/main" id="{BCB648AD-8AD3-C2FB-F0AD-5FC7B0F1F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140" y="4660247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8">
                <a:extLst>
                  <a:ext uri="{FF2B5EF4-FFF2-40B4-BE49-F238E27FC236}">
                    <a16:creationId xmlns:a16="http://schemas.microsoft.com/office/drawing/2014/main" id="{DD247A57-FDB3-97F8-E820-539B56631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537040" y="420736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9">
                <a:extLst>
                  <a:ext uri="{FF2B5EF4-FFF2-40B4-BE49-F238E27FC236}">
                    <a16:creationId xmlns:a16="http://schemas.microsoft.com/office/drawing/2014/main" id="{E13BC494-EB90-64D7-9EFD-7562A05902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80" y="4507868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40">
                <a:extLst>
                  <a:ext uri="{FF2B5EF4-FFF2-40B4-BE49-F238E27FC236}">
                    <a16:creationId xmlns:a16="http://schemas.microsoft.com/office/drawing/2014/main" id="{E851E230-D3FA-C590-7C40-161723D34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353" y="4662587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1">
                <a:extLst>
                  <a:ext uri="{FF2B5EF4-FFF2-40B4-BE49-F238E27FC236}">
                    <a16:creationId xmlns:a16="http://schemas.microsoft.com/office/drawing/2014/main" id="{123B06ED-2177-3EEF-3013-1DE9F0EDD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3818" y="4046466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4">
                <a:extLst>
                  <a:ext uri="{FF2B5EF4-FFF2-40B4-BE49-F238E27FC236}">
                    <a16:creationId xmlns:a16="http://schemas.microsoft.com/office/drawing/2014/main" id="{05E2ADFC-544B-D0C9-F58F-AA35EB7CF6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3524101" y="421006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45">
                <a:extLst>
                  <a:ext uri="{FF2B5EF4-FFF2-40B4-BE49-F238E27FC236}">
                    <a16:creationId xmlns:a16="http://schemas.microsoft.com/office/drawing/2014/main" id="{BE4E0B86-6B64-7B02-3729-890AD25CD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073" y="4616960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46">
                <a:extLst>
                  <a:ext uri="{FF2B5EF4-FFF2-40B4-BE49-F238E27FC236}">
                    <a16:creationId xmlns:a16="http://schemas.microsoft.com/office/drawing/2014/main" id="{CE9A34C8-9AF9-A00C-A40D-1CC46CCBB2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6138" y="4698543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48">
                <a:extLst>
                  <a:ext uri="{FF2B5EF4-FFF2-40B4-BE49-F238E27FC236}">
                    <a16:creationId xmlns:a16="http://schemas.microsoft.com/office/drawing/2014/main" id="{257052FC-600D-569D-5750-0BF412863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4069" y="4726403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14">
                <a:extLst>
                  <a:ext uri="{FF2B5EF4-FFF2-40B4-BE49-F238E27FC236}">
                    <a16:creationId xmlns:a16="http://schemas.microsoft.com/office/drawing/2014/main" id="{1F71D667-9FFC-B0F1-315A-73BECF174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0532" y="4492147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38">
                <a:extLst>
                  <a:ext uri="{FF2B5EF4-FFF2-40B4-BE49-F238E27FC236}">
                    <a16:creationId xmlns:a16="http://schemas.microsoft.com/office/drawing/2014/main" id="{D294FD3A-B459-F370-C8D8-D61AC4B51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263658" y="4857026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44">
                <a:extLst>
                  <a:ext uri="{FF2B5EF4-FFF2-40B4-BE49-F238E27FC236}">
                    <a16:creationId xmlns:a16="http://schemas.microsoft.com/office/drawing/2014/main" id="{BE130061-EB3A-6B02-709A-90A438A162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488" y="460081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2">
                <a:extLst>
                  <a:ext uri="{FF2B5EF4-FFF2-40B4-BE49-F238E27FC236}">
                    <a16:creationId xmlns:a16="http://schemas.microsoft.com/office/drawing/2014/main" id="{0767DA1C-729E-DB70-4D2E-CA58FB6B3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6303" y="434320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12">
                <a:extLst>
                  <a:ext uri="{FF2B5EF4-FFF2-40B4-BE49-F238E27FC236}">
                    <a16:creationId xmlns:a16="http://schemas.microsoft.com/office/drawing/2014/main" id="{EC7D283C-10EE-49CC-7A0C-30FAF004A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572255" y="4434801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44">
                <a:extLst>
                  <a:ext uri="{FF2B5EF4-FFF2-40B4-BE49-F238E27FC236}">
                    <a16:creationId xmlns:a16="http://schemas.microsoft.com/office/drawing/2014/main" id="{7B76716C-9809-8AE9-1EB0-F897391170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235132" y="464233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8">
                <a:extLst>
                  <a:ext uri="{FF2B5EF4-FFF2-40B4-BE49-F238E27FC236}">
                    <a16:creationId xmlns:a16="http://schemas.microsoft.com/office/drawing/2014/main" id="{B6FC9E05-5EDF-9413-B573-C84FC15F9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4370336" y="4429320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59" name="Picture 9">
                <a:extLst>
                  <a:ext uri="{FF2B5EF4-FFF2-40B4-BE49-F238E27FC236}">
                    <a16:creationId xmlns:a16="http://schemas.microsoft.com/office/drawing/2014/main" id="{B4F142E3-4521-0E8D-8886-8D7403C08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024264" y="405898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60" name="Picture 10">
                <a:extLst>
                  <a:ext uri="{FF2B5EF4-FFF2-40B4-BE49-F238E27FC236}">
                    <a16:creationId xmlns:a16="http://schemas.microsoft.com/office/drawing/2014/main" id="{BD15B28E-4B36-C65E-7416-C421A5954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69234" y="437774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61" name="Picture 21">
                <a:extLst>
                  <a:ext uri="{FF2B5EF4-FFF2-40B4-BE49-F238E27FC236}">
                    <a16:creationId xmlns:a16="http://schemas.microsoft.com/office/drawing/2014/main" id="{77EADEB7-25CE-E37F-D05C-B2E686CEB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4025240" y="4465469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62" name="Picture 39">
                <a:extLst>
                  <a:ext uri="{FF2B5EF4-FFF2-40B4-BE49-F238E27FC236}">
                    <a16:creationId xmlns:a16="http://schemas.microsoft.com/office/drawing/2014/main" id="{51A6309E-211D-0EF8-2CF0-35F415FA3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852" y="4278667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45">
                <a:extLst>
                  <a:ext uri="{FF2B5EF4-FFF2-40B4-BE49-F238E27FC236}">
                    <a16:creationId xmlns:a16="http://schemas.microsoft.com/office/drawing/2014/main" id="{7B342D23-0E6F-77E1-23D1-7312426F3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4303897" y="4184835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39">
                <a:extLst>
                  <a:ext uri="{FF2B5EF4-FFF2-40B4-BE49-F238E27FC236}">
                    <a16:creationId xmlns:a16="http://schemas.microsoft.com/office/drawing/2014/main" id="{DCBA6D2C-6545-8A1E-5C73-EC7AB05A6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1749" y="462066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30">
                <a:extLst>
                  <a:ext uri="{FF2B5EF4-FFF2-40B4-BE49-F238E27FC236}">
                    <a16:creationId xmlns:a16="http://schemas.microsoft.com/office/drawing/2014/main" id="{21C9C688-4630-FB50-148A-BA281E07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732423" y="4410251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66" name="Picture 22">
                <a:extLst>
                  <a:ext uri="{FF2B5EF4-FFF2-40B4-BE49-F238E27FC236}">
                    <a16:creationId xmlns:a16="http://schemas.microsoft.com/office/drawing/2014/main" id="{096D5ADE-4F59-8DCF-C9D4-C441F2C134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362" y="4447709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12">
                <a:extLst>
                  <a:ext uri="{FF2B5EF4-FFF2-40B4-BE49-F238E27FC236}">
                    <a16:creationId xmlns:a16="http://schemas.microsoft.com/office/drawing/2014/main" id="{9F17416C-C79B-030D-A742-04261EED7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5122768" y="4369697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Picture 8">
                <a:extLst>
                  <a:ext uri="{FF2B5EF4-FFF2-40B4-BE49-F238E27FC236}">
                    <a16:creationId xmlns:a16="http://schemas.microsoft.com/office/drawing/2014/main" id="{92D3F68C-6C1B-17F8-2615-B8474828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5201395" y="4533824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69" name="Picture 10">
                <a:extLst>
                  <a:ext uri="{FF2B5EF4-FFF2-40B4-BE49-F238E27FC236}">
                    <a16:creationId xmlns:a16="http://schemas.microsoft.com/office/drawing/2014/main" id="{BB86A3A2-DC95-3D26-6315-661D3608F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4595821" y="4433565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70" name="Picture 19">
                <a:extLst>
                  <a:ext uri="{FF2B5EF4-FFF2-40B4-BE49-F238E27FC236}">
                    <a16:creationId xmlns:a16="http://schemas.microsoft.com/office/drawing/2014/main" id="{B3F8C160-4DEB-8225-DE49-0CB54AC73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3609" y="455169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26">
                <a:extLst>
                  <a:ext uri="{FF2B5EF4-FFF2-40B4-BE49-F238E27FC236}">
                    <a16:creationId xmlns:a16="http://schemas.microsoft.com/office/drawing/2014/main" id="{E30228F9-6364-FFA1-6DC4-126A016E2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69" y="428015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39">
                <a:extLst>
                  <a:ext uri="{FF2B5EF4-FFF2-40B4-BE49-F238E27FC236}">
                    <a16:creationId xmlns:a16="http://schemas.microsoft.com/office/drawing/2014/main" id="{C122312D-D27E-C097-B922-99318C4DD9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019" y="4231575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45">
                <a:extLst>
                  <a:ext uri="{FF2B5EF4-FFF2-40B4-BE49-F238E27FC236}">
                    <a16:creationId xmlns:a16="http://schemas.microsoft.com/office/drawing/2014/main" id="{91342517-14B3-4095-2BE5-B7DD98002E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2479" y="42593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9">
                <a:extLst>
                  <a:ext uri="{FF2B5EF4-FFF2-40B4-BE49-F238E27FC236}">
                    <a16:creationId xmlns:a16="http://schemas.microsoft.com/office/drawing/2014/main" id="{BCB6B3B6-07D7-5836-B0FA-0D62E7CEC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892023" y="463641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75" name="Picture 22">
                <a:extLst>
                  <a:ext uri="{FF2B5EF4-FFF2-40B4-BE49-F238E27FC236}">
                    <a16:creationId xmlns:a16="http://schemas.microsoft.com/office/drawing/2014/main" id="{D8CE8B4B-DA15-B17C-A3EE-13F422F01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270" y="4218969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39">
                <a:extLst>
                  <a:ext uri="{FF2B5EF4-FFF2-40B4-BE49-F238E27FC236}">
                    <a16:creationId xmlns:a16="http://schemas.microsoft.com/office/drawing/2014/main" id="{CA7E768F-C3EB-6DF1-2435-83267ACC4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58487">
                <a:off x="5058359" y="468884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30">
                <a:extLst>
                  <a:ext uri="{FF2B5EF4-FFF2-40B4-BE49-F238E27FC236}">
                    <a16:creationId xmlns:a16="http://schemas.microsoft.com/office/drawing/2014/main" id="{BE1A1435-203A-5F98-3792-492E203AE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21319714" flipV="1">
                <a:off x="5043222" y="45695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78" name="Picture 44">
                <a:extLst>
                  <a:ext uri="{FF2B5EF4-FFF2-40B4-BE49-F238E27FC236}">
                    <a16:creationId xmlns:a16="http://schemas.microsoft.com/office/drawing/2014/main" id="{B523D730-307F-1E62-6839-3340EC20CD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76092" y="479332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12">
                <a:extLst>
                  <a:ext uri="{FF2B5EF4-FFF2-40B4-BE49-F238E27FC236}">
                    <a16:creationId xmlns:a16="http://schemas.microsoft.com/office/drawing/2014/main" id="{40B7CF2B-CEC2-1292-DEC7-2B80DDBC9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75627">
                <a:off x="5317639" y="4537764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9">
                <a:extLst>
                  <a:ext uri="{FF2B5EF4-FFF2-40B4-BE49-F238E27FC236}">
                    <a16:creationId xmlns:a16="http://schemas.microsoft.com/office/drawing/2014/main" id="{11293639-929A-4AF7-7ED7-31164CFAE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5106378" y="436351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81" name="Picture 39">
                <a:extLst>
                  <a:ext uri="{FF2B5EF4-FFF2-40B4-BE49-F238E27FC236}">
                    <a16:creationId xmlns:a16="http://schemas.microsoft.com/office/drawing/2014/main" id="{DBA14661-12E1-ED5A-A5D8-9F41BA3D1D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7066" y="436051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45">
                <a:extLst>
                  <a:ext uri="{FF2B5EF4-FFF2-40B4-BE49-F238E27FC236}">
                    <a16:creationId xmlns:a16="http://schemas.microsoft.com/office/drawing/2014/main" id="{D900B3C5-0F99-9572-BE99-5C7691894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1057" y="44561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" name="Picture 10">
                <a:extLst>
                  <a:ext uri="{FF2B5EF4-FFF2-40B4-BE49-F238E27FC236}">
                    <a16:creationId xmlns:a16="http://schemas.microsoft.com/office/drawing/2014/main" id="{41A73E8A-910C-6784-94CA-AAA666BDB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94831" y="4078776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84" name="Picture 19">
                <a:extLst>
                  <a:ext uri="{FF2B5EF4-FFF2-40B4-BE49-F238E27FC236}">
                    <a16:creationId xmlns:a16="http://schemas.microsoft.com/office/drawing/2014/main" id="{F47466C6-31EC-E1D2-379E-F01B33F8BE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878" y="415307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35">
                <a:extLst>
                  <a:ext uri="{FF2B5EF4-FFF2-40B4-BE49-F238E27FC236}">
                    <a16:creationId xmlns:a16="http://schemas.microsoft.com/office/drawing/2014/main" id="{8F0FCD93-3342-640A-226C-58C7BA07B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682" y="411792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" name="Picture 44">
                <a:extLst>
                  <a:ext uri="{FF2B5EF4-FFF2-40B4-BE49-F238E27FC236}">
                    <a16:creationId xmlns:a16="http://schemas.microsoft.com/office/drawing/2014/main" id="{1192CCA7-3DFD-D91A-4BE8-E6FDCD3E8A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93456" y="404539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" name="Picture 12">
                <a:extLst>
                  <a:ext uri="{FF2B5EF4-FFF2-40B4-BE49-F238E27FC236}">
                    <a16:creationId xmlns:a16="http://schemas.microsoft.com/office/drawing/2014/main" id="{53322759-1E0F-F511-D22B-0762E2946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284241" y="4367709"/>
                <a:ext cx="341465" cy="163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30">
                <a:extLst>
                  <a:ext uri="{FF2B5EF4-FFF2-40B4-BE49-F238E27FC236}">
                    <a16:creationId xmlns:a16="http://schemas.microsoft.com/office/drawing/2014/main" id="{3316BA77-4752-96B4-4FC1-C3F6390EC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489760" y="4572306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89" name="Picture 9">
                <a:extLst>
                  <a:ext uri="{FF2B5EF4-FFF2-40B4-BE49-F238E27FC236}">
                    <a16:creationId xmlns:a16="http://schemas.microsoft.com/office/drawing/2014/main" id="{22458FC6-B584-2623-528A-DFC1DA816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912218" y="4351541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90" name="Picture 10">
                <a:extLst>
                  <a:ext uri="{FF2B5EF4-FFF2-40B4-BE49-F238E27FC236}">
                    <a16:creationId xmlns:a16="http://schemas.microsoft.com/office/drawing/2014/main" id="{DCF0E723-25FE-49B5-2EA9-1EBEB6356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433761" y="453040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91" name="Picture 35">
                <a:extLst>
                  <a:ext uri="{FF2B5EF4-FFF2-40B4-BE49-F238E27FC236}">
                    <a16:creationId xmlns:a16="http://schemas.microsoft.com/office/drawing/2014/main" id="{A9D4CAD9-10C6-4461-6919-2EBCC1745A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3423" y="4456475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22">
                <a:extLst>
                  <a:ext uri="{FF2B5EF4-FFF2-40B4-BE49-F238E27FC236}">
                    <a16:creationId xmlns:a16="http://schemas.microsoft.com/office/drawing/2014/main" id="{B2E5F963-F6C4-7E88-847D-15155EBB30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673" y="411315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39">
                <a:extLst>
                  <a:ext uri="{FF2B5EF4-FFF2-40B4-BE49-F238E27FC236}">
                    <a16:creationId xmlns:a16="http://schemas.microsoft.com/office/drawing/2014/main" id="{3E84C699-C5D1-F717-46AC-E6AC1FE5E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856" y="423568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30">
                <a:extLst>
                  <a:ext uri="{FF2B5EF4-FFF2-40B4-BE49-F238E27FC236}">
                    <a16:creationId xmlns:a16="http://schemas.microsoft.com/office/drawing/2014/main" id="{CE6F2811-A354-EB9C-3FF1-58F0AD056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934449" y="4225945"/>
                <a:ext cx="341465" cy="237113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7E0A359-C26E-B683-507B-13B1DA3F53FF}"/>
                </a:ext>
              </a:extLst>
            </p:cNvPr>
            <p:cNvGrpSpPr/>
            <p:nvPr/>
          </p:nvGrpSpPr>
          <p:grpSpPr>
            <a:xfrm>
              <a:off x="4866149" y="4296532"/>
              <a:ext cx="2293561" cy="906646"/>
              <a:chOff x="3284241" y="4045392"/>
              <a:chExt cx="2301739" cy="943169"/>
            </a:xfrm>
          </p:grpSpPr>
          <p:pic>
            <p:nvPicPr>
              <p:cNvPr id="99" name="Picture 30">
                <a:extLst>
                  <a:ext uri="{FF2B5EF4-FFF2-40B4-BE49-F238E27FC236}">
                    <a16:creationId xmlns:a16="http://schemas.microsoft.com/office/drawing/2014/main" id="{3F8D5819-A365-CA03-4983-7E92BD19B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12175989" flipV="1">
                <a:off x="3824319" y="4707896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100" name="Picture 13">
                <a:extLst>
                  <a:ext uri="{FF2B5EF4-FFF2-40B4-BE49-F238E27FC236}">
                    <a16:creationId xmlns:a16="http://schemas.microsoft.com/office/drawing/2014/main" id="{5BE82B60-B5D6-AF3B-7C3F-997C3CFE92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13566" flipV="1">
                <a:off x="4709348" y="4768977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22">
                <a:extLst>
                  <a:ext uri="{FF2B5EF4-FFF2-40B4-BE49-F238E27FC236}">
                    <a16:creationId xmlns:a16="http://schemas.microsoft.com/office/drawing/2014/main" id="{B1519FDB-C6E2-18AC-1398-1FCCBE3331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93944">
                <a:off x="4006067" y="4783622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30">
                <a:extLst>
                  <a:ext uri="{FF2B5EF4-FFF2-40B4-BE49-F238E27FC236}">
                    <a16:creationId xmlns:a16="http://schemas.microsoft.com/office/drawing/2014/main" id="{03F209B1-6CCA-3ED5-9380-03A57E3CC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501453" y="4782047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103" name="Picture 28">
                <a:extLst>
                  <a:ext uri="{FF2B5EF4-FFF2-40B4-BE49-F238E27FC236}">
                    <a16:creationId xmlns:a16="http://schemas.microsoft.com/office/drawing/2014/main" id="{70C561ED-9670-8658-7B95-E3FCD2E90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4927333" y="4747262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" name="Picture 24">
                <a:extLst>
                  <a:ext uri="{FF2B5EF4-FFF2-40B4-BE49-F238E27FC236}">
                    <a16:creationId xmlns:a16="http://schemas.microsoft.com/office/drawing/2014/main" id="{7E097007-4E4F-B900-D113-B467085F4A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21833" y="4808192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12">
                <a:extLst>
                  <a:ext uri="{FF2B5EF4-FFF2-40B4-BE49-F238E27FC236}">
                    <a16:creationId xmlns:a16="http://schemas.microsoft.com/office/drawing/2014/main" id="{0ADC823F-1286-34A3-33DA-03C6F7346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4121380" y="4729544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33">
                <a:extLst>
                  <a:ext uri="{FF2B5EF4-FFF2-40B4-BE49-F238E27FC236}">
                    <a16:creationId xmlns:a16="http://schemas.microsoft.com/office/drawing/2014/main" id="{87F22875-CCF0-32CE-83E4-DB2F191F06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4421042" y="4698411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" name="Picture 9">
                <a:extLst>
                  <a:ext uri="{FF2B5EF4-FFF2-40B4-BE49-F238E27FC236}">
                    <a16:creationId xmlns:a16="http://schemas.microsoft.com/office/drawing/2014/main" id="{7D99F946-51A0-8487-7CCB-38D13064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3784990" y="4561813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108" name="Picture 10">
                <a:extLst>
                  <a:ext uri="{FF2B5EF4-FFF2-40B4-BE49-F238E27FC236}">
                    <a16:creationId xmlns:a16="http://schemas.microsoft.com/office/drawing/2014/main" id="{10FEB793-455D-5FE9-F98D-6C4CD5945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692932" y="4709741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109" name="Picture 11">
                <a:extLst>
                  <a:ext uri="{FF2B5EF4-FFF2-40B4-BE49-F238E27FC236}">
                    <a16:creationId xmlns:a16="http://schemas.microsoft.com/office/drawing/2014/main" id="{A7274D50-73C2-1004-4E70-2E1D3EA85B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7736" y="4514955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" name="Picture 13">
                <a:extLst>
                  <a:ext uri="{FF2B5EF4-FFF2-40B4-BE49-F238E27FC236}">
                    <a16:creationId xmlns:a16="http://schemas.microsoft.com/office/drawing/2014/main" id="{25333BF1-9B80-53AE-6A75-86879F847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7195" y="4549615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4">
                <a:extLst>
                  <a:ext uri="{FF2B5EF4-FFF2-40B4-BE49-F238E27FC236}">
                    <a16:creationId xmlns:a16="http://schemas.microsoft.com/office/drawing/2014/main" id="{3622D656-9BAC-12F8-D1FF-984199F4B2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659" y="4163372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5">
                <a:extLst>
                  <a:ext uri="{FF2B5EF4-FFF2-40B4-BE49-F238E27FC236}">
                    <a16:creationId xmlns:a16="http://schemas.microsoft.com/office/drawing/2014/main" id="{EE400CA3-F27A-B29A-8CF8-C668D9A14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4350864" y="4654233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113" name="Picture 16">
                <a:extLst>
                  <a:ext uri="{FF2B5EF4-FFF2-40B4-BE49-F238E27FC236}">
                    <a16:creationId xmlns:a16="http://schemas.microsoft.com/office/drawing/2014/main" id="{FBD82F49-7B88-2CBF-96EA-F6FFF9185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3521255" y="4307076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114" name="Picture 17">
                <a:extLst>
                  <a:ext uri="{FF2B5EF4-FFF2-40B4-BE49-F238E27FC236}">
                    <a16:creationId xmlns:a16="http://schemas.microsoft.com/office/drawing/2014/main" id="{22EB9DAA-9DE5-0409-B6D4-3B6C0CF9E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3346040" y="4312985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115" name="Picture 18">
                <a:extLst>
                  <a:ext uri="{FF2B5EF4-FFF2-40B4-BE49-F238E27FC236}">
                    <a16:creationId xmlns:a16="http://schemas.microsoft.com/office/drawing/2014/main" id="{CFA92144-7B4A-17E1-C731-8BA78922E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567" y="4048439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20">
                <a:extLst>
                  <a:ext uri="{FF2B5EF4-FFF2-40B4-BE49-F238E27FC236}">
                    <a16:creationId xmlns:a16="http://schemas.microsoft.com/office/drawing/2014/main" id="{D686C085-A516-BC10-5DE7-ED1B0CFEA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5034956" y="4348059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117" name="Picture 22">
                <a:extLst>
                  <a:ext uri="{FF2B5EF4-FFF2-40B4-BE49-F238E27FC236}">
                    <a16:creationId xmlns:a16="http://schemas.microsoft.com/office/drawing/2014/main" id="{9BB1B7E6-746D-7792-316B-0FAB84C02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1619" y="4148754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" name="Picture 23">
                <a:extLst>
                  <a:ext uri="{FF2B5EF4-FFF2-40B4-BE49-F238E27FC236}">
                    <a16:creationId xmlns:a16="http://schemas.microsoft.com/office/drawing/2014/main" id="{D7B1A1C6-1FDA-6A4E-D4FA-DCBCA7B9F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645" y="410129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" name="Picture 26">
                <a:extLst>
                  <a:ext uri="{FF2B5EF4-FFF2-40B4-BE49-F238E27FC236}">
                    <a16:creationId xmlns:a16="http://schemas.microsoft.com/office/drawing/2014/main" id="{C133370C-8643-106A-79E5-42F4BC50F3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3312" y="4656849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" name="Picture 27">
                <a:extLst>
                  <a:ext uri="{FF2B5EF4-FFF2-40B4-BE49-F238E27FC236}">
                    <a16:creationId xmlns:a16="http://schemas.microsoft.com/office/drawing/2014/main" id="{B2D18F42-DB49-7546-A2B8-53DB76856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4315366" y="4445680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121" name="Picture 28">
                <a:extLst>
                  <a:ext uri="{FF2B5EF4-FFF2-40B4-BE49-F238E27FC236}">
                    <a16:creationId xmlns:a16="http://schemas.microsoft.com/office/drawing/2014/main" id="{6F06AB66-D77B-F30D-8EA0-018B9A84E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343" y="4400319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" name="Picture 29">
                <a:extLst>
                  <a:ext uri="{FF2B5EF4-FFF2-40B4-BE49-F238E27FC236}">
                    <a16:creationId xmlns:a16="http://schemas.microsoft.com/office/drawing/2014/main" id="{0B0BDAD3-7AED-CB84-F091-0D30BA811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429663" y="4341142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123" name="Picture 30">
                <a:extLst>
                  <a:ext uri="{FF2B5EF4-FFF2-40B4-BE49-F238E27FC236}">
                    <a16:creationId xmlns:a16="http://schemas.microsoft.com/office/drawing/2014/main" id="{4063B371-F885-CBED-25D0-55BA3EE9C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304378" y="4365749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124" name="Picture 32">
                <a:extLst>
                  <a:ext uri="{FF2B5EF4-FFF2-40B4-BE49-F238E27FC236}">
                    <a16:creationId xmlns:a16="http://schemas.microsoft.com/office/drawing/2014/main" id="{FDFBDB2E-172D-4689-B965-D45C4C001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4683133" y="4230377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125" name="Picture 36">
                <a:extLst>
                  <a:ext uri="{FF2B5EF4-FFF2-40B4-BE49-F238E27FC236}">
                    <a16:creationId xmlns:a16="http://schemas.microsoft.com/office/drawing/2014/main" id="{D682F374-1DED-95A1-4269-B7325235A4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140" y="4660247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38">
                <a:extLst>
                  <a:ext uri="{FF2B5EF4-FFF2-40B4-BE49-F238E27FC236}">
                    <a16:creationId xmlns:a16="http://schemas.microsoft.com/office/drawing/2014/main" id="{614DA7B4-2CC1-4AC1-0B71-B5E92325BF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537040" y="420736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39">
                <a:extLst>
                  <a:ext uri="{FF2B5EF4-FFF2-40B4-BE49-F238E27FC236}">
                    <a16:creationId xmlns:a16="http://schemas.microsoft.com/office/drawing/2014/main" id="{F322D18A-EBF5-C41E-4624-1B90D9504C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80" y="4507868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" name="Picture 40">
                <a:extLst>
                  <a:ext uri="{FF2B5EF4-FFF2-40B4-BE49-F238E27FC236}">
                    <a16:creationId xmlns:a16="http://schemas.microsoft.com/office/drawing/2014/main" id="{6342DCF0-3FAF-9A0B-2EEE-C66E8331E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353" y="4662587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Picture 41">
                <a:extLst>
                  <a:ext uri="{FF2B5EF4-FFF2-40B4-BE49-F238E27FC236}">
                    <a16:creationId xmlns:a16="http://schemas.microsoft.com/office/drawing/2014/main" id="{FE264225-9B5A-7A87-35B7-023023AD95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3818" y="4046466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Picture 44">
                <a:extLst>
                  <a:ext uri="{FF2B5EF4-FFF2-40B4-BE49-F238E27FC236}">
                    <a16:creationId xmlns:a16="http://schemas.microsoft.com/office/drawing/2014/main" id="{0050A722-E4BC-E986-410D-0799019308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3524101" y="421006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45">
                <a:extLst>
                  <a:ext uri="{FF2B5EF4-FFF2-40B4-BE49-F238E27FC236}">
                    <a16:creationId xmlns:a16="http://schemas.microsoft.com/office/drawing/2014/main" id="{A38B3137-F58B-8357-CBE2-67619E260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073" y="4616960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46">
                <a:extLst>
                  <a:ext uri="{FF2B5EF4-FFF2-40B4-BE49-F238E27FC236}">
                    <a16:creationId xmlns:a16="http://schemas.microsoft.com/office/drawing/2014/main" id="{1062CE72-B048-AE40-522F-07F11D633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6138" y="4698543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" name="Picture 48">
                <a:extLst>
                  <a:ext uri="{FF2B5EF4-FFF2-40B4-BE49-F238E27FC236}">
                    <a16:creationId xmlns:a16="http://schemas.microsoft.com/office/drawing/2014/main" id="{0B5EE8E4-540F-443B-CB58-2BAE5A823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4069" y="4726403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" name="Picture 14">
                <a:extLst>
                  <a:ext uri="{FF2B5EF4-FFF2-40B4-BE49-F238E27FC236}">
                    <a16:creationId xmlns:a16="http://schemas.microsoft.com/office/drawing/2014/main" id="{22B47156-0D31-AB14-E651-1D3EDF295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0532" y="4492147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" name="Picture 38">
                <a:extLst>
                  <a:ext uri="{FF2B5EF4-FFF2-40B4-BE49-F238E27FC236}">
                    <a16:creationId xmlns:a16="http://schemas.microsoft.com/office/drawing/2014/main" id="{C7D30FF6-98E4-EF51-55D1-EC2BA5A91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263658" y="4857026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" name="Picture 44">
                <a:extLst>
                  <a:ext uri="{FF2B5EF4-FFF2-40B4-BE49-F238E27FC236}">
                    <a16:creationId xmlns:a16="http://schemas.microsoft.com/office/drawing/2014/main" id="{B2A69E03-6778-1986-C1B8-2EACD35F5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488" y="460081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" name="Picture 22">
                <a:extLst>
                  <a:ext uri="{FF2B5EF4-FFF2-40B4-BE49-F238E27FC236}">
                    <a16:creationId xmlns:a16="http://schemas.microsoft.com/office/drawing/2014/main" id="{79FBFD20-11CA-0045-50F4-140BE84894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6303" y="434320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" name="Picture 12">
                <a:extLst>
                  <a:ext uri="{FF2B5EF4-FFF2-40B4-BE49-F238E27FC236}">
                    <a16:creationId xmlns:a16="http://schemas.microsoft.com/office/drawing/2014/main" id="{311DC321-70E0-EEEC-342A-88D2B4C04E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572255" y="4434801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44">
                <a:extLst>
                  <a:ext uri="{FF2B5EF4-FFF2-40B4-BE49-F238E27FC236}">
                    <a16:creationId xmlns:a16="http://schemas.microsoft.com/office/drawing/2014/main" id="{78A4FEF7-7BB0-E3E1-5F3B-778E593A55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235132" y="464233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Picture 8">
                <a:extLst>
                  <a:ext uri="{FF2B5EF4-FFF2-40B4-BE49-F238E27FC236}">
                    <a16:creationId xmlns:a16="http://schemas.microsoft.com/office/drawing/2014/main" id="{3C687BF8-2EB6-A911-13E5-0DCB7DCAD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4370336" y="4429320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141" name="Picture 9">
                <a:extLst>
                  <a:ext uri="{FF2B5EF4-FFF2-40B4-BE49-F238E27FC236}">
                    <a16:creationId xmlns:a16="http://schemas.microsoft.com/office/drawing/2014/main" id="{E3686237-E8EB-D56F-EE15-3F3B6A598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024264" y="405898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142" name="Picture 10">
                <a:extLst>
                  <a:ext uri="{FF2B5EF4-FFF2-40B4-BE49-F238E27FC236}">
                    <a16:creationId xmlns:a16="http://schemas.microsoft.com/office/drawing/2014/main" id="{53910FE9-B8EB-0140-3486-5496E8954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69234" y="437774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143" name="Picture 21">
                <a:extLst>
                  <a:ext uri="{FF2B5EF4-FFF2-40B4-BE49-F238E27FC236}">
                    <a16:creationId xmlns:a16="http://schemas.microsoft.com/office/drawing/2014/main" id="{F8B4F722-41F2-39BA-3CA1-BE748CF97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4025240" y="4465469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144" name="Picture 39">
                <a:extLst>
                  <a:ext uri="{FF2B5EF4-FFF2-40B4-BE49-F238E27FC236}">
                    <a16:creationId xmlns:a16="http://schemas.microsoft.com/office/drawing/2014/main" id="{A4C3EEB6-8FCD-317C-5D04-F1C302400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852" y="4278667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5" name="Picture 45">
                <a:extLst>
                  <a:ext uri="{FF2B5EF4-FFF2-40B4-BE49-F238E27FC236}">
                    <a16:creationId xmlns:a16="http://schemas.microsoft.com/office/drawing/2014/main" id="{288E3B39-7D3B-79CD-FFC7-F61D2A0D7C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4303897" y="4184835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" name="Picture 39">
                <a:extLst>
                  <a:ext uri="{FF2B5EF4-FFF2-40B4-BE49-F238E27FC236}">
                    <a16:creationId xmlns:a16="http://schemas.microsoft.com/office/drawing/2014/main" id="{47666920-6DE9-5380-92B1-19015435C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1749" y="462066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" name="Picture 30">
                <a:extLst>
                  <a:ext uri="{FF2B5EF4-FFF2-40B4-BE49-F238E27FC236}">
                    <a16:creationId xmlns:a16="http://schemas.microsoft.com/office/drawing/2014/main" id="{8F5B6A8F-59CB-A458-3723-20BC7E74A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4732423" y="4410251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148" name="Picture 22">
                <a:extLst>
                  <a:ext uri="{FF2B5EF4-FFF2-40B4-BE49-F238E27FC236}">
                    <a16:creationId xmlns:a16="http://schemas.microsoft.com/office/drawing/2014/main" id="{1507FA09-ACD1-A9D2-A2D8-93BD74B40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362" y="4447709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12">
                <a:extLst>
                  <a:ext uri="{FF2B5EF4-FFF2-40B4-BE49-F238E27FC236}">
                    <a16:creationId xmlns:a16="http://schemas.microsoft.com/office/drawing/2014/main" id="{2646790C-22DC-C892-B0C6-6E0545D33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5122768" y="4369697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8">
                <a:extLst>
                  <a:ext uri="{FF2B5EF4-FFF2-40B4-BE49-F238E27FC236}">
                    <a16:creationId xmlns:a16="http://schemas.microsoft.com/office/drawing/2014/main" id="{96DFB103-9A1A-FA2C-8A99-655E2D1A4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5201395" y="4533824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151" name="Picture 10">
                <a:extLst>
                  <a:ext uri="{FF2B5EF4-FFF2-40B4-BE49-F238E27FC236}">
                    <a16:creationId xmlns:a16="http://schemas.microsoft.com/office/drawing/2014/main" id="{E33712EA-7445-FCF1-38D5-EFABD8027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4595821" y="4433565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152" name="Picture 19">
                <a:extLst>
                  <a:ext uri="{FF2B5EF4-FFF2-40B4-BE49-F238E27FC236}">
                    <a16:creationId xmlns:a16="http://schemas.microsoft.com/office/drawing/2014/main" id="{10EB89CA-8893-7747-51AD-8B7B7BE715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3609" y="455169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26">
                <a:extLst>
                  <a:ext uri="{FF2B5EF4-FFF2-40B4-BE49-F238E27FC236}">
                    <a16:creationId xmlns:a16="http://schemas.microsoft.com/office/drawing/2014/main" id="{927CD781-61F8-2795-3E17-6C4E6AF29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69" y="428015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" name="Picture 39">
                <a:extLst>
                  <a:ext uri="{FF2B5EF4-FFF2-40B4-BE49-F238E27FC236}">
                    <a16:creationId xmlns:a16="http://schemas.microsoft.com/office/drawing/2014/main" id="{11D077B0-E35D-F75F-7A66-B5383C192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019" y="4231575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45">
                <a:extLst>
                  <a:ext uri="{FF2B5EF4-FFF2-40B4-BE49-F238E27FC236}">
                    <a16:creationId xmlns:a16="http://schemas.microsoft.com/office/drawing/2014/main" id="{1C0FB5A2-99E7-C772-3FF6-24B0F6A154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2479" y="42593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Picture 9">
                <a:extLst>
                  <a:ext uri="{FF2B5EF4-FFF2-40B4-BE49-F238E27FC236}">
                    <a16:creationId xmlns:a16="http://schemas.microsoft.com/office/drawing/2014/main" id="{46F2D92D-12A6-3E3E-6097-ED54B759C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892023" y="463641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157" name="Picture 22">
                <a:extLst>
                  <a:ext uri="{FF2B5EF4-FFF2-40B4-BE49-F238E27FC236}">
                    <a16:creationId xmlns:a16="http://schemas.microsoft.com/office/drawing/2014/main" id="{B605FBE4-ABD5-2260-8018-D62B8E233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270" y="4218969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39">
                <a:extLst>
                  <a:ext uri="{FF2B5EF4-FFF2-40B4-BE49-F238E27FC236}">
                    <a16:creationId xmlns:a16="http://schemas.microsoft.com/office/drawing/2014/main" id="{C0EFA77E-8708-1961-D633-FDFCE80F1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58487">
                <a:off x="5058359" y="468884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9" name="Picture 30">
                <a:extLst>
                  <a:ext uri="{FF2B5EF4-FFF2-40B4-BE49-F238E27FC236}">
                    <a16:creationId xmlns:a16="http://schemas.microsoft.com/office/drawing/2014/main" id="{252C50E2-733D-F552-351D-06C291B6C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rot="21319714" flipV="1">
                <a:off x="5043222" y="45695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160" name="Picture 44">
                <a:extLst>
                  <a:ext uri="{FF2B5EF4-FFF2-40B4-BE49-F238E27FC236}">
                    <a16:creationId xmlns:a16="http://schemas.microsoft.com/office/drawing/2014/main" id="{5F846F9F-ED48-7993-51CB-60468C5CC8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76092" y="479332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" name="Picture 12">
                <a:extLst>
                  <a:ext uri="{FF2B5EF4-FFF2-40B4-BE49-F238E27FC236}">
                    <a16:creationId xmlns:a16="http://schemas.microsoft.com/office/drawing/2014/main" id="{AB50CC33-F638-E762-3266-20F5074C82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75627">
                <a:off x="5317639" y="4537764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" name="Picture 9">
                <a:extLst>
                  <a:ext uri="{FF2B5EF4-FFF2-40B4-BE49-F238E27FC236}">
                    <a16:creationId xmlns:a16="http://schemas.microsoft.com/office/drawing/2014/main" id="{4AE34D4A-CADC-E096-EAD6-158E23481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5106378" y="436351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163" name="Picture 39">
                <a:extLst>
                  <a:ext uri="{FF2B5EF4-FFF2-40B4-BE49-F238E27FC236}">
                    <a16:creationId xmlns:a16="http://schemas.microsoft.com/office/drawing/2014/main" id="{A8A6EBC7-1C05-E3AC-BEEB-8E0B6F4E6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7066" y="436051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" name="Picture 45">
                <a:extLst>
                  <a:ext uri="{FF2B5EF4-FFF2-40B4-BE49-F238E27FC236}">
                    <a16:creationId xmlns:a16="http://schemas.microsoft.com/office/drawing/2014/main" id="{78D87038-21CD-9845-FAC1-28F10608A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1057" y="44561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10">
                <a:extLst>
                  <a:ext uri="{FF2B5EF4-FFF2-40B4-BE49-F238E27FC236}">
                    <a16:creationId xmlns:a16="http://schemas.microsoft.com/office/drawing/2014/main" id="{BD7D0E1D-B4BC-95F3-BD46-DF851CF3F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894831" y="4078776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166" name="Picture 19">
                <a:extLst>
                  <a:ext uri="{FF2B5EF4-FFF2-40B4-BE49-F238E27FC236}">
                    <a16:creationId xmlns:a16="http://schemas.microsoft.com/office/drawing/2014/main" id="{D83C4C9B-B70B-6BEE-4F11-66F3111D9D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878" y="415307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" name="Picture 35">
                <a:extLst>
                  <a:ext uri="{FF2B5EF4-FFF2-40B4-BE49-F238E27FC236}">
                    <a16:creationId xmlns:a16="http://schemas.microsoft.com/office/drawing/2014/main" id="{486D2F15-D016-9FD1-A248-F5C9F5288A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682" y="411792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44">
                <a:extLst>
                  <a:ext uri="{FF2B5EF4-FFF2-40B4-BE49-F238E27FC236}">
                    <a16:creationId xmlns:a16="http://schemas.microsoft.com/office/drawing/2014/main" id="{8C2F5D15-29CA-9644-B005-3AE469133E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93456" y="404539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12">
                <a:extLst>
                  <a:ext uri="{FF2B5EF4-FFF2-40B4-BE49-F238E27FC236}">
                    <a16:creationId xmlns:a16="http://schemas.microsoft.com/office/drawing/2014/main" id="{DF7899F4-6A45-6D2B-5B80-7B948C626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284241" y="4367709"/>
                <a:ext cx="341465" cy="163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30">
                <a:extLst>
                  <a:ext uri="{FF2B5EF4-FFF2-40B4-BE49-F238E27FC236}">
                    <a16:creationId xmlns:a16="http://schemas.microsoft.com/office/drawing/2014/main" id="{642ECBBD-BD7B-DBB5-A7F8-16C7FFA99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489760" y="4572306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171" name="Picture 9">
                <a:extLst>
                  <a:ext uri="{FF2B5EF4-FFF2-40B4-BE49-F238E27FC236}">
                    <a16:creationId xmlns:a16="http://schemas.microsoft.com/office/drawing/2014/main" id="{527FAA71-EDFC-BAF9-9F93-F031C0446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4912218" y="4351541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172" name="Picture 10">
                <a:extLst>
                  <a:ext uri="{FF2B5EF4-FFF2-40B4-BE49-F238E27FC236}">
                    <a16:creationId xmlns:a16="http://schemas.microsoft.com/office/drawing/2014/main" id="{222C587E-F5A7-59DC-F6BA-BB79218ED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3433761" y="453040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173" name="Picture 35">
                <a:extLst>
                  <a:ext uri="{FF2B5EF4-FFF2-40B4-BE49-F238E27FC236}">
                    <a16:creationId xmlns:a16="http://schemas.microsoft.com/office/drawing/2014/main" id="{96465ABF-99F2-C137-5B2C-10B580AB26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3423" y="4456475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" name="Picture 22">
                <a:extLst>
                  <a:ext uri="{FF2B5EF4-FFF2-40B4-BE49-F238E27FC236}">
                    <a16:creationId xmlns:a16="http://schemas.microsoft.com/office/drawing/2014/main" id="{91F3CEE9-023A-35A7-C2B3-DBF597C64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673" y="411315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" name="Picture 39">
                <a:extLst>
                  <a:ext uri="{FF2B5EF4-FFF2-40B4-BE49-F238E27FC236}">
                    <a16:creationId xmlns:a16="http://schemas.microsoft.com/office/drawing/2014/main" id="{657A2333-81EB-1900-7212-B19A808240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856" y="423568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Picture 30">
                <a:extLst>
                  <a:ext uri="{FF2B5EF4-FFF2-40B4-BE49-F238E27FC236}">
                    <a16:creationId xmlns:a16="http://schemas.microsoft.com/office/drawing/2014/main" id="{39E11AF3-F2D5-50F7-43EC-268CC4DC3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 flipV="1">
                <a:off x="3934449" y="4225945"/>
                <a:ext cx="341465" cy="237113"/>
              </a:xfrm>
              <a:prstGeom prst="rect">
                <a:avLst/>
              </a:prstGeom>
            </p:spPr>
          </p:pic>
        </p:grpSp>
      </p:grpSp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6E592927-CC46-819C-DE28-6E7344EB17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 bwMode="auto">
          <a:xfrm>
            <a:off x="183971" y="1300225"/>
            <a:ext cx="4721221" cy="128826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4E807A9-D598-2905-87C0-B55B73D23149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 flipV="1">
            <a:off x="1972432" y="1661055"/>
            <a:ext cx="233902" cy="176326"/>
          </a:xfrm>
          <a:prstGeom prst="rect">
            <a:avLst/>
          </a:prstGeom>
        </p:spPr>
      </p:pic>
      <p:pic>
        <p:nvPicPr>
          <p:cNvPr id="96" name="Picture 18">
            <a:extLst>
              <a:ext uri="{FF2B5EF4-FFF2-40B4-BE49-F238E27FC236}">
                <a16:creationId xmlns:a16="http://schemas.microsoft.com/office/drawing/2014/main" id="{E0E5C773-5032-FAF4-3841-A6EC6D81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6150" y="2200558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5">
            <a:extLst>
              <a:ext uri="{FF2B5EF4-FFF2-40B4-BE49-F238E27FC236}">
                <a16:creationId xmlns:a16="http://schemas.microsoft.com/office/drawing/2014/main" id="{216833F1-5E53-7FAE-B4BD-116B0593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51169" y="2139663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16">
            <a:extLst>
              <a:ext uri="{FF2B5EF4-FFF2-40B4-BE49-F238E27FC236}">
                <a16:creationId xmlns:a16="http://schemas.microsoft.com/office/drawing/2014/main" id="{3BEE9B56-ED97-B860-3B57-29B3FE70FE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flipV="1">
            <a:off x="2214962" y="1774997"/>
            <a:ext cx="190720" cy="277084"/>
          </a:xfrm>
          <a:prstGeom prst="rect">
            <a:avLst/>
          </a:prstGeom>
        </p:spPr>
      </p:pic>
      <p:pic>
        <p:nvPicPr>
          <p:cNvPr id="178" name="Picture 17">
            <a:extLst>
              <a:ext uri="{FF2B5EF4-FFF2-40B4-BE49-F238E27FC236}">
                <a16:creationId xmlns:a16="http://schemas.microsoft.com/office/drawing/2014/main" id="{54C7783D-A38D-A461-31DE-81CD0E9B527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flipV="1">
            <a:off x="1506140" y="1759391"/>
            <a:ext cx="239301" cy="250096"/>
          </a:xfrm>
          <a:prstGeom prst="rect">
            <a:avLst/>
          </a:prstGeom>
        </p:spPr>
      </p:pic>
      <p:pic>
        <p:nvPicPr>
          <p:cNvPr id="179" name="Picture 41">
            <a:extLst>
              <a:ext uri="{FF2B5EF4-FFF2-40B4-BE49-F238E27FC236}">
                <a16:creationId xmlns:a16="http://schemas.microsoft.com/office/drawing/2014/main" id="{236C59B2-5DB9-66F1-6D81-EF72CD6B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70250" y="201167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41">
            <a:extLst>
              <a:ext uri="{FF2B5EF4-FFF2-40B4-BE49-F238E27FC236}">
                <a16:creationId xmlns:a16="http://schemas.microsoft.com/office/drawing/2014/main" id="{3727B14A-AFD2-A9A3-5CA5-D407E2E3C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55000" y="167736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Picture 41">
            <a:extLst>
              <a:ext uri="{FF2B5EF4-FFF2-40B4-BE49-F238E27FC236}">
                <a16:creationId xmlns:a16="http://schemas.microsoft.com/office/drawing/2014/main" id="{4D7C5982-5D76-F94C-7FDC-89DBFB65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53752" y="163122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16">
            <a:extLst>
              <a:ext uri="{FF2B5EF4-FFF2-40B4-BE49-F238E27FC236}">
                <a16:creationId xmlns:a16="http://schemas.microsoft.com/office/drawing/2014/main" id="{9CFBC00D-8C39-7246-469F-00AA3692B47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flipV="1">
            <a:off x="1315921" y="1608704"/>
            <a:ext cx="190720" cy="27708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30D1F900-3CEB-0A36-2A36-A7E40DE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512" y="2135806"/>
            <a:ext cx="248109" cy="19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41">
            <a:extLst>
              <a:ext uri="{FF2B5EF4-FFF2-40B4-BE49-F238E27FC236}">
                <a16:creationId xmlns:a16="http://schemas.microsoft.com/office/drawing/2014/main" id="{EB60F680-204F-BBBE-A312-52335DC42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6590" y="1732202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18">
            <a:extLst>
              <a:ext uri="{FF2B5EF4-FFF2-40B4-BE49-F238E27FC236}">
                <a16:creationId xmlns:a16="http://schemas.microsoft.com/office/drawing/2014/main" id="{0825A514-6FF7-AEB7-7C07-DE6EE691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02877" y="2076810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" name="Picture 19">
            <a:extLst>
              <a:ext uri="{FF2B5EF4-FFF2-40B4-BE49-F238E27FC236}">
                <a16:creationId xmlns:a16="http://schemas.microsoft.com/office/drawing/2014/main" id="{92FB69A9-7BC4-094F-D37B-DB5DA347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4436" y="2114012"/>
            <a:ext cx="197118" cy="20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" name="Picture 22">
            <a:extLst>
              <a:ext uri="{FF2B5EF4-FFF2-40B4-BE49-F238E27FC236}">
                <a16:creationId xmlns:a16="http://schemas.microsoft.com/office/drawing/2014/main" id="{4BD4AF21-7274-93F3-1DEB-521099A9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4343" y="1938151"/>
            <a:ext cx="275504" cy="18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0">
            <a:extLst>
              <a:ext uri="{FF2B5EF4-FFF2-40B4-BE49-F238E27FC236}">
                <a16:creationId xmlns:a16="http://schemas.microsoft.com/office/drawing/2014/main" id="{2EDC88A7-0AD1-9559-F74E-B0F45659EE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V="1">
            <a:off x="747972" y="1602554"/>
            <a:ext cx="201515" cy="174526"/>
          </a:xfrm>
          <a:prstGeom prst="rect">
            <a:avLst/>
          </a:prstGeom>
        </p:spPr>
      </p:pic>
      <p:pic>
        <p:nvPicPr>
          <p:cNvPr id="189" name="Picture 24">
            <a:extLst>
              <a:ext uri="{FF2B5EF4-FFF2-40B4-BE49-F238E27FC236}">
                <a16:creationId xmlns:a16="http://schemas.microsoft.com/office/drawing/2014/main" id="{8BA3C504-CB1E-555B-1927-3D097C9B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13236" y="2117416"/>
            <a:ext cx="257664" cy="21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12">
            <a:extLst>
              <a:ext uri="{FF2B5EF4-FFF2-40B4-BE49-F238E27FC236}">
                <a16:creationId xmlns:a16="http://schemas.microsoft.com/office/drawing/2014/main" id="{A7B7C8B8-4C5E-D31F-5DB6-52461DBB6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13281" y="2037295"/>
            <a:ext cx="299044" cy="1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Picture 49">
            <a:extLst>
              <a:ext uri="{FF2B5EF4-FFF2-40B4-BE49-F238E27FC236}">
                <a16:creationId xmlns:a16="http://schemas.microsoft.com/office/drawing/2014/main" id="{A6EE8A0D-4B80-4F2B-D32A-697E7CB11333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 flipV="1">
            <a:off x="3163856" y="2007888"/>
            <a:ext cx="287879" cy="205114"/>
          </a:xfrm>
          <a:prstGeom prst="rect">
            <a:avLst/>
          </a:prstGeom>
        </p:spPr>
      </p:pic>
      <p:pic>
        <p:nvPicPr>
          <p:cNvPr id="192" name="Picture 18">
            <a:extLst>
              <a:ext uri="{FF2B5EF4-FFF2-40B4-BE49-F238E27FC236}">
                <a16:creationId xmlns:a16="http://schemas.microsoft.com/office/drawing/2014/main" id="{A3B3089B-55A0-2393-E366-E626DE4F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30739" y="1871073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" name="Picture 15">
            <a:extLst>
              <a:ext uri="{FF2B5EF4-FFF2-40B4-BE49-F238E27FC236}">
                <a16:creationId xmlns:a16="http://schemas.microsoft.com/office/drawing/2014/main" id="{D6E52279-FE77-F0FA-7421-A4CE2BB03B3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3362774" y="1654457"/>
            <a:ext cx="199717" cy="226705"/>
          </a:xfrm>
          <a:prstGeom prst="rect">
            <a:avLst/>
          </a:prstGeom>
        </p:spPr>
      </p:pic>
      <p:pic>
        <p:nvPicPr>
          <p:cNvPr id="194" name="Picture 25">
            <a:extLst>
              <a:ext uri="{FF2B5EF4-FFF2-40B4-BE49-F238E27FC236}">
                <a16:creationId xmlns:a16="http://schemas.microsoft.com/office/drawing/2014/main" id="{30EA15DE-3C36-AAF2-5215-09146D90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4473" y="1893162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45">
            <a:extLst>
              <a:ext uri="{FF2B5EF4-FFF2-40B4-BE49-F238E27FC236}">
                <a16:creationId xmlns:a16="http://schemas.microsoft.com/office/drawing/2014/main" id="{204AE480-3816-2BF3-54B0-24AAE5D2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55686" y="1791480"/>
            <a:ext cx="251794" cy="19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47ED6F0-D9B5-1713-0D92-742E5C6D5977}"/>
              </a:ext>
            </a:extLst>
          </p:cNvPr>
          <p:cNvGrpSpPr/>
          <p:nvPr/>
        </p:nvGrpSpPr>
        <p:grpSpPr>
          <a:xfrm>
            <a:off x="1638132" y="1468613"/>
            <a:ext cx="1513735" cy="812922"/>
            <a:chOff x="5172120" y="2633141"/>
            <a:chExt cx="1423370" cy="717253"/>
          </a:xfrm>
        </p:grpSpPr>
        <p:pic>
          <p:nvPicPr>
            <p:cNvPr id="240" name="Picture 8">
              <a:extLst>
                <a:ext uri="{FF2B5EF4-FFF2-40B4-BE49-F238E27FC236}">
                  <a16:creationId xmlns:a16="http://schemas.microsoft.com/office/drawing/2014/main" id="{1C0F6A0E-A815-33AE-F6AD-DC6A53391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5857190" y="2657899"/>
              <a:ext cx="206375" cy="155575"/>
            </a:xfrm>
            <a:prstGeom prst="rect">
              <a:avLst/>
            </a:prstGeom>
          </p:spPr>
        </p:pic>
        <p:pic>
          <p:nvPicPr>
            <p:cNvPr id="241" name="Picture 10">
              <a:extLst>
                <a:ext uri="{FF2B5EF4-FFF2-40B4-BE49-F238E27FC236}">
                  <a16:creationId xmlns:a16="http://schemas.microsoft.com/office/drawing/2014/main" id="{47C45618-13B3-20B3-0A98-A4C648DE8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5376965" y="3000870"/>
              <a:ext cx="177800" cy="153987"/>
            </a:xfrm>
            <a:prstGeom prst="rect">
              <a:avLst/>
            </a:prstGeom>
          </p:spPr>
        </p:pic>
        <p:pic>
          <p:nvPicPr>
            <p:cNvPr id="242" name="Picture 13">
              <a:extLst>
                <a:ext uri="{FF2B5EF4-FFF2-40B4-BE49-F238E27FC236}">
                  <a16:creationId xmlns:a16="http://schemas.microsoft.com/office/drawing/2014/main" id="{A5448E0C-2F90-60E0-B725-2A70B127F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33625" y="317938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" name="Picture 18">
              <a:extLst>
                <a:ext uri="{FF2B5EF4-FFF2-40B4-BE49-F238E27FC236}">
                  <a16:creationId xmlns:a16="http://schemas.microsoft.com/office/drawing/2014/main" id="{93AC2623-B223-7537-05D8-77E1C49E3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00908" y="319709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Picture 19">
              <a:extLst>
                <a:ext uri="{FF2B5EF4-FFF2-40B4-BE49-F238E27FC236}">
                  <a16:creationId xmlns:a16="http://schemas.microsoft.com/office/drawing/2014/main" id="{EBDAB87E-0705-2208-2A5E-75C3D3689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07989" y="2902786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" name="Picture 22">
              <a:extLst>
                <a:ext uri="{FF2B5EF4-FFF2-40B4-BE49-F238E27FC236}">
                  <a16:creationId xmlns:a16="http://schemas.microsoft.com/office/drawing/2014/main" id="{4EACD9BC-8EBA-8B63-A9E4-7CACD712A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0070" y="307097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25">
              <a:extLst>
                <a:ext uri="{FF2B5EF4-FFF2-40B4-BE49-F238E27FC236}">
                  <a16:creationId xmlns:a16="http://schemas.microsoft.com/office/drawing/2014/main" id="{B7FA4FF5-FD02-B2CB-CAE7-2433212E8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35927" y="314175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Picture 45">
              <a:extLst>
                <a:ext uri="{FF2B5EF4-FFF2-40B4-BE49-F238E27FC236}">
                  <a16:creationId xmlns:a16="http://schemas.microsoft.com/office/drawing/2014/main" id="{C9DDCB69-93F2-792C-E8B2-ACF9D2AD8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6417" y="3109115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Picture 9">
              <a:extLst>
                <a:ext uri="{FF2B5EF4-FFF2-40B4-BE49-F238E27FC236}">
                  <a16:creationId xmlns:a16="http://schemas.microsoft.com/office/drawing/2014/main" id="{BB6DD154-8C8C-B5C0-A853-E1444C1C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5784363" y="2807996"/>
              <a:ext cx="171450" cy="119063"/>
            </a:xfrm>
            <a:prstGeom prst="rect">
              <a:avLst/>
            </a:prstGeom>
          </p:spPr>
        </p:pic>
        <p:pic>
          <p:nvPicPr>
            <p:cNvPr id="249" name="Picture 15">
              <a:extLst>
                <a:ext uri="{FF2B5EF4-FFF2-40B4-BE49-F238E27FC236}">
                  <a16:creationId xmlns:a16="http://schemas.microsoft.com/office/drawing/2014/main" id="{79F6830B-447A-C67B-57A5-AE9D510E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6368782" y="3143124"/>
              <a:ext cx="177800" cy="200025"/>
            </a:xfrm>
            <a:prstGeom prst="rect">
              <a:avLst/>
            </a:prstGeom>
          </p:spPr>
        </p:pic>
        <p:pic>
          <p:nvPicPr>
            <p:cNvPr id="250" name="Picture 16">
              <a:extLst>
                <a:ext uri="{FF2B5EF4-FFF2-40B4-BE49-F238E27FC236}">
                  <a16:creationId xmlns:a16="http://schemas.microsoft.com/office/drawing/2014/main" id="{D0705690-69BC-6E2E-2CB9-14F96240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6099720" y="2783699"/>
              <a:ext cx="168275" cy="244475"/>
            </a:xfrm>
            <a:prstGeom prst="rect">
              <a:avLst/>
            </a:prstGeom>
          </p:spPr>
        </p:pic>
        <p:pic>
          <p:nvPicPr>
            <p:cNvPr id="251" name="Picture 17">
              <a:extLst>
                <a:ext uri="{FF2B5EF4-FFF2-40B4-BE49-F238E27FC236}">
                  <a16:creationId xmlns:a16="http://schemas.microsoft.com/office/drawing/2014/main" id="{1D3E7C28-96CA-4856-15A7-1746278CB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5390899" y="2764917"/>
              <a:ext cx="211138" cy="220663"/>
            </a:xfrm>
            <a:prstGeom prst="rect">
              <a:avLst/>
            </a:prstGeom>
          </p:spPr>
        </p:pic>
        <p:pic>
          <p:nvPicPr>
            <p:cNvPr id="252" name="Picture 23">
              <a:extLst>
                <a:ext uri="{FF2B5EF4-FFF2-40B4-BE49-F238E27FC236}">
                  <a16:creationId xmlns:a16="http://schemas.microsoft.com/office/drawing/2014/main" id="{BFDA0A80-7F2E-E761-AF26-6C479393B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58642" y="298012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 35">
              <a:extLst>
                <a:ext uri="{FF2B5EF4-FFF2-40B4-BE49-F238E27FC236}">
                  <a16:creationId xmlns:a16="http://schemas.microsoft.com/office/drawing/2014/main" id="{D1566363-7047-DB6A-02E9-E4765A231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26921" y="317768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41">
              <a:extLst>
                <a:ext uri="{FF2B5EF4-FFF2-40B4-BE49-F238E27FC236}">
                  <a16:creationId xmlns:a16="http://schemas.microsoft.com/office/drawing/2014/main" id="{FB3492A0-E32F-9353-3BD7-0979F4845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55008" y="301446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16">
              <a:extLst>
                <a:ext uri="{FF2B5EF4-FFF2-40B4-BE49-F238E27FC236}">
                  <a16:creationId xmlns:a16="http://schemas.microsoft.com/office/drawing/2014/main" id="{4DF787DE-A214-49A1-C581-9FA156B2F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5214663" y="2673277"/>
              <a:ext cx="168275" cy="244475"/>
            </a:xfrm>
            <a:prstGeom prst="rect">
              <a:avLst/>
            </a:prstGeom>
          </p:spPr>
        </p:pic>
        <p:pic>
          <p:nvPicPr>
            <p:cNvPr id="256" name="Picture 23">
              <a:extLst>
                <a:ext uri="{FF2B5EF4-FFF2-40B4-BE49-F238E27FC236}">
                  <a16:creationId xmlns:a16="http://schemas.microsoft.com/office/drawing/2014/main" id="{86C3155C-9A3C-0449-E4F7-3041DBBF0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90246" y="3207689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" name="Picture 25">
              <a:extLst>
                <a:ext uri="{FF2B5EF4-FFF2-40B4-BE49-F238E27FC236}">
                  <a16:creationId xmlns:a16="http://schemas.microsoft.com/office/drawing/2014/main" id="{FA1CF069-3909-7576-A6AB-CE6CE7386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85057" y="281347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20">
              <a:extLst>
                <a:ext uri="{FF2B5EF4-FFF2-40B4-BE49-F238E27FC236}">
                  <a16:creationId xmlns:a16="http://schemas.microsoft.com/office/drawing/2014/main" id="{74DF8863-C326-64F3-C12D-26694BC2D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5172120" y="3071232"/>
              <a:ext cx="169862" cy="127000"/>
            </a:xfrm>
            <a:prstGeom prst="rect">
              <a:avLst/>
            </a:prstGeom>
          </p:spPr>
        </p:pic>
        <p:pic>
          <p:nvPicPr>
            <p:cNvPr id="259" name="Picture 48">
              <a:extLst>
                <a:ext uri="{FF2B5EF4-FFF2-40B4-BE49-F238E27FC236}">
                  <a16:creationId xmlns:a16="http://schemas.microsoft.com/office/drawing/2014/main" id="{598C90B7-078D-97BA-966E-20C3AE8CC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92117" y="2819291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13">
              <a:extLst>
                <a:ext uri="{FF2B5EF4-FFF2-40B4-BE49-F238E27FC236}">
                  <a16:creationId xmlns:a16="http://schemas.microsoft.com/office/drawing/2014/main" id="{4961E6D1-779B-2B47-2C51-C3E0D00FE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87903" y="291286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22">
              <a:extLst>
                <a:ext uri="{FF2B5EF4-FFF2-40B4-BE49-F238E27FC236}">
                  <a16:creationId xmlns:a16="http://schemas.microsoft.com/office/drawing/2014/main" id="{D59BF1BC-1721-460E-6CBA-8D0A43F52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74836" y="2633141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2" name="Picture 23">
              <a:extLst>
                <a:ext uri="{FF2B5EF4-FFF2-40B4-BE49-F238E27FC236}">
                  <a16:creationId xmlns:a16="http://schemas.microsoft.com/office/drawing/2014/main" id="{CAF9153F-1463-143D-9E3E-CE7723954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68404" y="2946420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3" name="Picture 41">
              <a:extLst>
                <a:ext uri="{FF2B5EF4-FFF2-40B4-BE49-F238E27FC236}">
                  <a16:creationId xmlns:a16="http://schemas.microsoft.com/office/drawing/2014/main" id="{B48BF5F5-5866-0166-C9D9-602D298A8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638510" y="263401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4" name="Picture 29">
              <a:extLst>
                <a:ext uri="{FF2B5EF4-FFF2-40B4-BE49-F238E27FC236}">
                  <a16:creationId xmlns:a16="http://schemas.microsoft.com/office/drawing/2014/main" id="{3387841A-C7A8-C159-ED44-1987A1DB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6066883" y="2686421"/>
              <a:ext cx="360362" cy="144463"/>
            </a:xfrm>
            <a:prstGeom prst="rect">
              <a:avLst/>
            </a:prstGeom>
          </p:spPr>
        </p:pic>
        <p:pic>
          <p:nvPicPr>
            <p:cNvPr id="265" name="Picture 35">
              <a:extLst>
                <a:ext uri="{FF2B5EF4-FFF2-40B4-BE49-F238E27FC236}">
                  <a16:creationId xmlns:a16="http://schemas.microsoft.com/office/drawing/2014/main" id="{CB662145-51A4-0890-1569-10D32882E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76580" y="290319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" name="Picture 45">
              <a:extLst>
                <a:ext uri="{FF2B5EF4-FFF2-40B4-BE49-F238E27FC236}">
                  <a16:creationId xmlns:a16="http://schemas.microsoft.com/office/drawing/2014/main" id="{D4B0DD11-B4BF-9142-A73C-AA0ABC30F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65247" y="2925162"/>
              <a:ext cx="215787" cy="1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7" name="Picture 17">
              <a:extLst>
                <a:ext uri="{FF2B5EF4-FFF2-40B4-BE49-F238E27FC236}">
                  <a16:creationId xmlns:a16="http://schemas.microsoft.com/office/drawing/2014/main" id="{4D7AD697-629C-7A6C-A26B-51BA6FB6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5634636" y="2720401"/>
              <a:ext cx="209550" cy="220662"/>
            </a:xfrm>
            <a:prstGeom prst="rect">
              <a:avLst/>
            </a:prstGeom>
          </p:spPr>
        </p:pic>
        <p:pic>
          <p:nvPicPr>
            <p:cNvPr id="268" name="Picture 30">
              <a:extLst>
                <a:ext uri="{FF2B5EF4-FFF2-40B4-BE49-F238E27FC236}">
                  <a16:creationId xmlns:a16="http://schemas.microsoft.com/office/drawing/2014/main" id="{A0D124EC-339A-BADC-E9FA-273B21AEB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5562665" y="2923726"/>
              <a:ext cx="176213" cy="152400"/>
            </a:xfrm>
            <a:prstGeom prst="rect">
              <a:avLst/>
            </a:prstGeom>
          </p:spPr>
        </p:pic>
        <p:pic>
          <p:nvPicPr>
            <p:cNvPr id="269" name="Picture 44">
              <a:extLst>
                <a:ext uri="{FF2B5EF4-FFF2-40B4-BE49-F238E27FC236}">
                  <a16:creationId xmlns:a16="http://schemas.microsoft.com/office/drawing/2014/main" id="{99BF136B-0207-2CA4-0259-D20B937A3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10258" y="2766463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0" name="Picture 15">
              <a:extLst>
                <a:ext uri="{FF2B5EF4-FFF2-40B4-BE49-F238E27FC236}">
                  <a16:creationId xmlns:a16="http://schemas.microsoft.com/office/drawing/2014/main" id="{CD5BB3D2-31D8-881A-8C53-1C76DAC02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853121" y="2721009"/>
              <a:ext cx="176213" cy="200025"/>
            </a:xfrm>
            <a:prstGeom prst="rect">
              <a:avLst/>
            </a:prstGeom>
          </p:spPr>
        </p:pic>
        <p:pic>
          <p:nvPicPr>
            <p:cNvPr id="271" name="Picture 23">
              <a:extLst>
                <a:ext uri="{FF2B5EF4-FFF2-40B4-BE49-F238E27FC236}">
                  <a16:creationId xmlns:a16="http://schemas.microsoft.com/office/drawing/2014/main" id="{AAA97C52-C704-4E1A-27F9-3C934B086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407281" y="272499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25">
              <a:extLst>
                <a:ext uri="{FF2B5EF4-FFF2-40B4-BE49-F238E27FC236}">
                  <a16:creationId xmlns:a16="http://schemas.microsoft.com/office/drawing/2014/main" id="{21EDF378-62AD-E0C1-71D7-F95CF07D7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84820" y="2959031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3" name="Picture 45">
              <a:extLst>
                <a:ext uri="{FF2B5EF4-FFF2-40B4-BE49-F238E27FC236}">
                  <a16:creationId xmlns:a16="http://schemas.microsoft.com/office/drawing/2014/main" id="{2C6F2A62-DBE9-0509-7DA8-0E69F55B4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6033" y="285452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038D5A14-B341-96D6-71EC-1C29F75D0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48690" y="3035296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8">
              <a:extLst>
                <a:ext uri="{FF2B5EF4-FFF2-40B4-BE49-F238E27FC236}">
                  <a16:creationId xmlns:a16="http://schemas.microsoft.com/office/drawing/2014/main" id="{BDAF7034-4566-67A4-93AF-B08B60CB9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28054" y="2973710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48">
              <a:extLst>
                <a:ext uri="{FF2B5EF4-FFF2-40B4-BE49-F238E27FC236}">
                  <a16:creationId xmlns:a16="http://schemas.microsoft.com/office/drawing/2014/main" id="{24651261-B368-08B1-F1E4-91DCE39A4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77703" y="2825989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12">
              <a:extLst>
                <a:ext uri="{FF2B5EF4-FFF2-40B4-BE49-F238E27FC236}">
                  <a16:creationId xmlns:a16="http://schemas.microsoft.com/office/drawing/2014/main" id="{11755A3C-CC0F-7F9A-9164-FDC47D701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1313" y="2930100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22">
              <a:extLst>
                <a:ext uri="{FF2B5EF4-FFF2-40B4-BE49-F238E27FC236}">
                  <a16:creationId xmlns:a16="http://schemas.microsoft.com/office/drawing/2014/main" id="{C6056BF6-C6EB-AC36-EEDF-9F0B8C30A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81896" y="307346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4DFE7A8-8334-26CE-C450-2A0262B0F720}"/>
              </a:ext>
            </a:extLst>
          </p:cNvPr>
          <p:cNvGrpSpPr/>
          <p:nvPr/>
        </p:nvGrpSpPr>
        <p:grpSpPr>
          <a:xfrm>
            <a:off x="506999" y="1453542"/>
            <a:ext cx="1381773" cy="821344"/>
            <a:chOff x="4322255" y="2650632"/>
            <a:chExt cx="1299285" cy="724683"/>
          </a:xfrm>
        </p:grpSpPr>
        <p:pic>
          <p:nvPicPr>
            <p:cNvPr id="280" name="Picture 9">
              <a:extLst>
                <a:ext uri="{FF2B5EF4-FFF2-40B4-BE49-F238E27FC236}">
                  <a16:creationId xmlns:a16="http://schemas.microsoft.com/office/drawing/2014/main" id="{3B056C5F-DC43-B8BF-D6AA-7FF9F24E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4838582" y="2669979"/>
              <a:ext cx="169862" cy="120650"/>
            </a:xfrm>
            <a:prstGeom prst="rect">
              <a:avLst/>
            </a:prstGeom>
          </p:spPr>
        </p:pic>
        <p:pic>
          <p:nvPicPr>
            <p:cNvPr id="281" name="Picture 15">
              <a:extLst>
                <a:ext uri="{FF2B5EF4-FFF2-40B4-BE49-F238E27FC236}">
                  <a16:creationId xmlns:a16="http://schemas.microsoft.com/office/drawing/2014/main" id="{0C3DAC60-A46B-74F8-813C-E3CB42BE6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978505" y="3161130"/>
              <a:ext cx="176213" cy="200025"/>
            </a:xfrm>
            <a:prstGeom prst="rect">
              <a:avLst/>
            </a:prstGeom>
          </p:spPr>
        </p:pic>
        <p:pic>
          <p:nvPicPr>
            <p:cNvPr id="282" name="Picture 23">
              <a:extLst>
                <a:ext uri="{FF2B5EF4-FFF2-40B4-BE49-F238E27FC236}">
                  <a16:creationId xmlns:a16="http://schemas.microsoft.com/office/drawing/2014/main" id="{B877F46B-8753-C403-55E2-35E1A6253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4742205" y="319320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D2AD2B54-5994-9722-0356-6F7A61F26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322255" y="319080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4" name="Picture 41">
              <a:extLst>
                <a:ext uri="{FF2B5EF4-FFF2-40B4-BE49-F238E27FC236}">
                  <a16:creationId xmlns:a16="http://schemas.microsoft.com/office/drawing/2014/main" id="{89082170-1E29-6F0F-C7CA-81081DA6B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5332" y="279085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5" name="Picture 8">
              <a:extLst>
                <a:ext uri="{FF2B5EF4-FFF2-40B4-BE49-F238E27FC236}">
                  <a16:creationId xmlns:a16="http://schemas.microsoft.com/office/drawing/2014/main" id="{A560E314-BAA6-5E19-15C5-8D6AB597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4973518" y="2828352"/>
              <a:ext cx="204787" cy="155575"/>
            </a:xfrm>
            <a:prstGeom prst="rect">
              <a:avLst/>
            </a:prstGeom>
          </p:spPr>
        </p:pic>
        <p:pic>
          <p:nvPicPr>
            <p:cNvPr id="286" name="Picture 10">
              <a:extLst>
                <a:ext uri="{FF2B5EF4-FFF2-40B4-BE49-F238E27FC236}">
                  <a16:creationId xmlns:a16="http://schemas.microsoft.com/office/drawing/2014/main" id="{B84A0741-43A1-D07C-5182-F4CB2751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5028841" y="2687923"/>
              <a:ext cx="177800" cy="153988"/>
            </a:xfrm>
            <a:prstGeom prst="rect">
              <a:avLst/>
            </a:prstGeom>
          </p:spPr>
        </p:pic>
        <p:pic>
          <p:nvPicPr>
            <p:cNvPr id="287" name="Picture 18">
              <a:extLst>
                <a:ext uri="{FF2B5EF4-FFF2-40B4-BE49-F238E27FC236}">
                  <a16:creationId xmlns:a16="http://schemas.microsoft.com/office/drawing/2014/main" id="{B3A7EE51-9326-6FCE-298E-CA500A5BD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01619" y="3129221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9">
              <a:extLst>
                <a:ext uri="{FF2B5EF4-FFF2-40B4-BE49-F238E27FC236}">
                  <a16:creationId xmlns:a16="http://schemas.microsoft.com/office/drawing/2014/main" id="{7AA1A4FB-81F9-14A6-BABE-24891FC29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43178" y="3170229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9" name="Picture 22">
              <a:extLst>
                <a:ext uri="{FF2B5EF4-FFF2-40B4-BE49-F238E27FC236}">
                  <a16:creationId xmlns:a16="http://schemas.microsoft.com/office/drawing/2014/main" id="{7CC6ABAD-F7A2-F297-BAB7-C722D95D0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03085" y="2991954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0" name="Picture 48">
              <a:extLst>
                <a:ext uri="{FF2B5EF4-FFF2-40B4-BE49-F238E27FC236}">
                  <a16:creationId xmlns:a16="http://schemas.microsoft.com/office/drawing/2014/main" id="{3719B8BD-AF6A-0DC4-DC0F-7A292D28D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1268" y="2981500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0">
              <a:extLst>
                <a:ext uri="{FF2B5EF4-FFF2-40B4-BE49-F238E27FC236}">
                  <a16:creationId xmlns:a16="http://schemas.microsoft.com/office/drawing/2014/main" id="{9C7028B2-A225-8B17-A871-2D98C4136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V="1">
              <a:off x="4646715" y="2655057"/>
              <a:ext cx="177800" cy="153987"/>
            </a:xfrm>
            <a:prstGeom prst="rect">
              <a:avLst/>
            </a:prstGeom>
          </p:spPr>
        </p:pic>
        <p:pic>
          <p:nvPicPr>
            <p:cNvPr id="292" name="Picture 17">
              <a:extLst>
                <a:ext uri="{FF2B5EF4-FFF2-40B4-BE49-F238E27FC236}">
                  <a16:creationId xmlns:a16="http://schemas.microsoft.com/office/drawing/2014/main" id="{8C7B798B-9019-8E44-DE55-7C4438E2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V="1">
              <a:off x="4553610" y="2780202"/>
              <a:ext cx="211138" cy="220663"/>
            </a:xfrm>
            <a:prstGeom prst="rect">
              <a:avLst/>
            </a:prstGeom>
          </p:spPr>
        </p:pic>
        <p:pic>
          <p:nvPicPr>
            <p:cNvPr id="293" name="Picture 35">
              <a:extLst>
                <a:ext uri="{FF2B5EF4-FFF2-40B4-BE49-F238E27FC236}">
                  <a16:creationId xmlns:a16="http://schemas.microsoft.com/office/drawing/2014/main" id="{6FD6E453-95F5-5F2A-41AC-EBC2E06D6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81068" y="295558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4" name="Picture 25">
              <a:extLst>
                <a:ext uri="{FF2B5EF4-FFF2-40B4-BE49-F238E27FC236}">
                  <a16:creationId xmlns:a16="http://schemas.microsoft.com/office/drawing/2014/main" id="{30566E6F-AA53-A7AF-EC04-5BD10241B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56997" y="2860630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5" name="Picture 15">
              <a:extLst>
                <a:ext uri="{FF2B5EF4-FFF2-40B4-BE49-F238E27FC236}">
                  <a16:creationId xmlns:a16="http://schemas.microsoft.com/office/drawing/2014/main" id="{03505F69-592E-8242-2D1D-427749547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689852" y="2862000"/>
              <a:ext cx="177800" cy="200025"/>
            </a:xfrm>
            <a:prstGeom prst="rect">
              <a:avLst/>
            </a:prstGeom>
          </p:spPr>
        </p:pic>
        <p:pic>
          <p:nvPicPr>
            <p:cNvPr id="296" name="Picture 23">
              <a:extLst>
                <a:ext uri="{FF2B5EF4-FFF2-40B4-BE49-F238E27FC236}">
                  <a16:creationId xmlns:a16="http://schemas.microsoft.com/office/drawing/2014/main" id="{BAFD2EDE-FC01-F587-84AC-041F19C67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79712" y="2699004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" name="Picture 24">
              <a:extLst>
                <a:ext uri="{FF2B5EF4-FFF2-40B4-BE49-F238E27FC236}">
                  <a16:creationId xmlns:a16="http://schemas.microsoft.com/office/drawing/2014/main" id="{01EB06A8-59C7-941A-1327-B55FB6709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71584" y="2860630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" name="Picture 21">
              <a:extLst>
                <a:ext uri="{FF2B5EF4-FFF2-40B4-BE49-F238E27FC236}">
                  <a16:creationId xmlns:a16="http://schemas.microsoft.com/office/drawing/2014/main" id="{E2F343CC-E495-8437-018E-32DF24B6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V="1">
              <a:off x="5111579" y="2897756"/>
              <a:ext cx="196850" cy="171450"/>
            </a:xfrm>
            <a:prstGeom prst="rect">
              <a:avLst/>
            </a:prstGeom>
          </p:spPr>
        </p:pic>
        <p:pic>
          <p:nvPicPr>
            <p:cNvPr id="299" name="Picture 13">
              <a:extLst>
                <a:ext uri="{FF2B5EF4-FFF2-40B4-BE49-F238E27FC236}">
                  <a16:creationId xmlns:a16="http://schemas.microsoft.com/office/drawing/2014/main" id="{25C54303-8DE1-424A-9F8F-9A7DF4658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028860" y="273450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0" name="Picture 49">
              <a:extLst>
                <a:ext uri="{FF2B5EF4-FFF2-40B4-BE49-F238E27FC236}">
                  <a16:creationId xmlns:a16="http://schemas.microsoft.com/office/drawing/2014/main" id="{C60FEC3F-5156-4136-0C70-227E0719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 flipV="1">
              <a:off x="5222205" y="2749916"/>
              <a:ext cx="254000" cy="180975"/>
            </a:xfrm>
            <a:prstGeom prst="rect">
              <a:avLst/>
            </a:prstGeom>
          </p:spPr>
        </p:pic>
        <p:pic>
          <p:nvPicPr>
            <p:cNvPr id="301" name="Picture 23">
              <a:extLst>
                <a:ext uri="{FF2B5EF4-FFF2-40B4-BE49-F238E27FC236}">
                  <a16:creationId xmlns:a16="http://schemas.microsoft.com/office/drawing/2014/main" id="{341318F2-4D8E-29CE-716B-CC7B72779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5767" y="265063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" name="Picture 45">
              <a:extLst>
                <a:ext uri="{FF2B5EF4-FFF2-40B4-BE49-F238E27FC236}">
                  <a16:creationId xmlns:a16="http://schemas.microsoft.com/office/drawing/2014/main" id="{45854F5A-99EB-4A46-A161-A908A096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99379" y="289444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5DB8DE75-23C7-C0DD-AC8A-5D0C34BCE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027571" y="3141979"/>
              <a:ext cx="273327" cy="109572"/>
            </a:xfrm>
            <a:prstGeom prst="rect">
              <a:avLst/>
            </a:prstGeom>
          </p:spPr>
        </p:pic>
        <p:pic>
          <p:nvPicPr>
            <p:cNvPr id="304" name="Picture 12">
              <a:extLst>
                <a:ext uri="{FF2B5EF4-FFF2-40B4-BE49-F238E27FC236}">
                  <a16:creationId xmlns:a16="http://schemas.microsoft.com/office/drawing/2014/main" id="{F7632C8C-A755-B160-4AB5-3E8C09422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6112" y="3218039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5" name="Picture 49">
              <a:extLst>
                <a:ext uri="{FF2B5EF4-FFF2-40B4-BE49-F238E27FC236}">
                  <a16:creationId xmlns:a16="http://schemas.microsoft.com/office/drawing/2014/main" id="{8501B43F-D70A-D798-75EC-74517B7E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 flipV="1">
              <a:off x="4945235" y="2943774"/>
              <a:ext cx="254000" cy="180975"/>
            </a:xfrm>
            <a:prstGeom prst="rect">
              <a:avLst/>
            </a:prstGeom>
          </p:spPr>
        </p:pic>
        <p:pic>
          <p:nvPicPr>
            <p:cNvPr id="306" name="Picture 18">
              <a:extLst>
                <a:ext uri="{FF2B5EF4-FFF2-40B4-BE49-F238E27FC236}">
                  <a16:creationId xmlns:a16="http://schemas.microsoft.com/office/drawing/2014/main" id="{9ED1E5CD-1C90-E2F3-D3BD-6EF456AF8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67466" y="300542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" name="Picture 22">
              <a:extLst>
                <a:ext uri="{FF2B5EF4-FFF2-40B4-BE49-F238E27FC236}">
                  <a16:creationId xmlns:a16="http://schemas.microsoft.com/office/drawing/2014/main" id="{9E489CA9-60E3-AC9F-4E09-96FE73334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35242" y="311338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8">
              <a:extLst>
                <a:ext uri="{FF2B5EF4-FFF2-40B4-BE49-F238E27FC236}">
                  <a16:creationId xmlns:a16="http://schemas.microsoft.com/office/drawing/2014/main" id="{F71DE4B4-8B34-9D9D-6F02-BDDC4933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 flipV="1">
              <a:off x="4998400" y="3034160"/>
              <a:ext cx="206375" cy="155575"/>
            </a:xfrm>
            <a:prstGeom prst="rect">
              <a:avLst/>
            </a:prstGeom>
          </p:spPr>
        </p:pic>
        <p:pic>
          <p:nvPicPr>
            <p:cNvPr id="309" name="Picture 9">
              <a:extLst>
                <a:ext uri="{FF2B5EF4-FFF2-40B4-BE49-F238E27FC236}">
                  <a16:creationId xmlns:a16="http://schemas.microsoft.com/office/drawing/2014/main" id="{7DAC2A20-5A18-FEE5-D017-0F3A5E10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flipV="1">
              <a:off x="4925573" y="3184257"/>
              <a:ext cx="171450" cy="119063"/>
            </a:xfrm>
            <a:prstGeom prst="rect">
              <a:avLst/>
            </a:prstGeom>
          </p:spPr>
        </p:pic>
        <p:pic>
          <p:nvPicPr>
            <p:cNvPr id="310" name="Picture 16">
              <a:extLst>
                <a:ext uri="{FF2B5EF4-FFF2-40B4-BE49-F238E27FC236}">
                  <a16:creationId xmlns:a16="http://schemas.microsoft.com/office/drawing/2014/main" id="{7744BC2D-5648-1185-6298-FFDB8392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V="1">
              <a:off x="4355873" y="3049538"/>
              <a:ext cx="168275" cy="244475"/>
            </a:xfrm>
            <a:prstGeom prst="rect">
              <a:avLst/>
            </a:prstGeom>
          </p:spPr>
        </p:pic>
        <p:pic>
          <p:nvPicPr>
            <p:cNvPr id="311" name="Picture 22">
              <a:extLst>
                <a:ext uri="{FF2B5EF4-FFF2-40B4-BE49-F238E27FC236}">
                  <a16:creationId xmlns:a16="http://schemas.microsoft.com/office/drawing/2014/main" id="{CA327987-C383-EDBD-E05D-98978B641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16046" y="300940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" name="Picture 41">
              <a:extLst>
                <a:ext uri="{FF2B5EF4-FFF2-40B4-BE49-F238E27FC236}">
                  <a16:creationId xmlns:a16="http://schemas.microsoft.com/office/drawing/2014/main" id="{20F9BC19-3839-3A13-7975-E1BCFF272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9720" y="3010272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" name="Picture 29">
              <a:extLst>
                <a:ext uri="{FF2B5EF4-FFF2-40B4-BE49-F238E27FC236}">
                  <a16:creationId xmlns:a16="http://schemas.microsoft.com/office/drawing/2014/main" id="{C860EFEB-779C-154E-F28F-554D02DE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208093" y="3062682"/>
              <a:ext cx="360362" cy="144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61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046 L -0.19505 0.00046 C -0.28268 0.00046 -0.38997 0.03981 -0.38997 0.07245 L -0.38997 0.1458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011 0.14537 C -0.38998 0.16759 -0.38998 0.18981 -0.38985 0.21227 L -0.38047 0.18287 L -0.37422 0.20347 L -0.36368 0.17315 L -0.353 0.19954 L -0.34297 0.17153 L -0.3293 0.18611 L -0.32214 0.16041 L -0.3125 0.17083 L -0.30847 0.14491 L -0.30469 0.15185 L -0.32305 0.12153 L -0.32461 0.15347 L -0.32878 0.11666 L -0.33191 0.15185 C -0.33308 0.16204 -0.33165 0.15949 -0.33347 0.1625 L -0.33816 0.12315 L -0.34284 0.16736 L -0.35665 0.10879 L -0.35899 0.17268 L -0.36433 0.11528 L -0.36941 0.16666 C -0.36967 0.17129 -0.36954 0.17222 -0.36954 0.16898 L -0.37188 0.11319 L -0.37696 0.16041 L -0.37696 0.16574 L -0.38438 0.11319 L -0.3875 0.17222 L -0.3987 0.11528 L -0.41042 0.17176 L -0.41394 0.12014 L -0.41915 0.1662 L -0.42618 0.11713 L -0.4336 0.16458 L -0.4336 0.15972 L -0.43829 0.1243 L -0.44493 0.15324 L -0.44558 0.14907 L -0.4504 0.11805 L -0.45495 0.14861 L -0.4573 0.12222 L -0.46394 0.14815 L -0.47292 0.12454 L -0.4737 0.14537 L -0.4655 0.12708 L -0.46407 0.16597 L -0.46159 0.16389 L -0.45261 0.12731 L -0.45118 0.17778 C -0.45105 0.17963 -0.45105 0.18171 -0.45079 0.18379 C -0.4504 0.18727 -0.45092 0.18704 -0.45 0.18704 L -0.44219 0.13842 L -0.4418 0.14676 L -0.43711 0.19352 L -0.42813 0.13981 L -0.42696 0.20185 L -0.41446 0.15046 L -0.41172 0.20347 L -0.4 0.15046 L -0.39571 0.20185 L -0.38152 0.15278 L -0.38008 0.20486 L -0.36758 0.1537 L -0.36211 0.19722 L -0.35339 0.15278 L -0.3461 0.19954 L -0.33594 0.14676 L -0.32487 0.18403 L -0.32422 0.18102 L -0.31993 0.14722 L -0.31368 0.17176 L -0.31602 0.09398 L -0.30573 0.14768 L -0.31602 0.06991 L -0.31954 0.12315 L -0.32813 0.05903 L -0.32657 0.11666 L -0.3362 0.05903 L -0.34167 0.11111 L -0.34727 0.04352 L -0.35144 0.10092 L -0.35847 0.05 L -0.36407 0.09491 L -0.36823 0.05069 L -0.37266 0.09514 L -0.37852 0.05324 L -0.38112 0.09629 L -0.38829 0.04954 L -0.39922 0.09236 L -0.40391 0.05416 L -0.40586 0.09676 L -0.41368 0.05416 L -0.41602 0.09375 L -0.42071 0.06204 L -0.42579 0.0993 L -0.42956 0.06204 L -0.43386 0.10879 L -0.43698 0.06204 L -0.44219 0.10324 L -0.44792 0.06458 L -0.44922 0.11111 L -0.45704 0.07268 L -0.4573 0.07569 L -0.46081 0.11574 L -0.46602 0.08796 L -0.46902 0.12639 L -0.47461 0.09583 L -0.47787 0.13518 L -0.46954 0.09768 L -0.46211 0.13102 L -0.45938 0.12639 L -0.45274 0.09236 L -0.44454 0.12407 L -0.44245 0.12129 L -0.43672 0.08565 L -0.43125 0.12129 L -0.42383 0.0875 L -0.41589 0.12176 L -0.40886 0.08194 L -0.40378 0.11342 L -0.39792 0.08565 L -0.39141 0.11597 L -0.38516 0.08541 L -0.37839 0.10972 L -0.37722 0.10555 L -0.3737 0.08472 L -0.36941 0.1118 L -0.36316 0.08403 L -0.35938 0.10602 L -0.35339 0.08889 L -0.34883 0.11805 L -0.34102 0.09583 L -0.33425 0.12685 L -0.32839 0.10463 C -0.32683 0.10648 -0.32696 0.10532 -0.32696 0.10741 L -0.32618 0.12407 L -0.34649 0.08403 L -0.35899 0.125 L -0.37605 0.07731 L -0.39011 0.14537 Z " pathEditMode="relative" ptsTypes="AAAAAAAAAAAAAAAAAAAAAAAAAAAAAAAAAAAAAAAAAAAAAAAAAAAAAAAAAAAAAAAAAAAAAAAAAAAAAAAAAAAAAAAAAAAAAAAAAAAAAAAAAAAAAAAAAAAAAAAAAAAAAAAAAAAAAAAAAAAAA">
                                      <p:cBhvr>
                                        <p:cTn id="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ylinder 94">
            <a:extLst>
              <a:ext uri="{FF2B5EF4-FFF2-40B4-BE49-F238E27FC236}">
                <a16:creationId xmlns:a16="http://schemas.microsoft.com/office/drawing/2014/main" id="{294E3D4C-141C-2201-CC12-9AE32C25686A}"/>
              </a:ext>
            </a:extLst>
          </p:cNvPr>
          <p:cNvSpPr/>
          <p:nvPr/>
        </p:nvSpPr>
        <p:spPr>
          <a:xfrm>
            <a:off x="10638030" y="-484072"/>
            <a:ext cx="291159" cy="4802739"/>
          </a:xfrm>
          <a:prstGeom prst="can">
            <a:avLst>
              <a:gd name="adj" fmla="val 7130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2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39AD7128-798C-FEAA-8A5D-5FA30617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971" y="1300225"/>
            <a:ext cx="4721221" cy="128826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9EAF20E5-3C26-E0BC-3602-C6FD09EB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972432" y="1661055"/>
            <a:ext cx="233902" cy="176326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38C2EA18-E96E-BD24-5935-A20531D8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6150" y="2200558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5">
            <a:extLst>
              <a:ext uri="{FF2B5EF4-FFF2-40B4-BE49-F238E27FC236}">
                <a16:creationId xmlns:a16="http://schemas.microsoft.com/office/drawing/2014/main" id="{E6AAC4C5-A03F-5373-106A-84015BEF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51169" y="2139663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34F9B29D-DB16-5A76-8DDC-69BBA5A338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2214962" y="1774997"/>
            <a:ext cx="190720" cy="277084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BD72F1A5-0C2A-B794-6B64-9DEE4F29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V="1">
            <a:off x="1506140" y="1759391"/>
            <a:ext cx="239301" cy="250096"/>
          </a:xfrm>
          <a:prstGeom prst="rect">
            <a:avLst/>
          </a:prstGeom>
        </p:spPr>
      </p:pic>
      <p:pic>
        <p:nvPicPr>
          <p:cNvPr id="10" name="Picture 41">
            <a:extLst>
              <a:ext uri="{FF2B5EF4-FFF2-40B4-BE49-F238E27FC236}">
                <a16:creationId xmlns:a16="http://schemas.microsoft.com/office/drawing/2014/main" id="{DC840826-AD63-8DA5-CBEA-46325D06E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70250" y="201167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1">
            <a:extLst>
              <a:ext uri="{FF2B5EF4-FFF2-40B4-BE49-F238E27FC236}">
                <a16:creationId xmlns:a16="http://schemas.microsoft.com/office/drawing/2014/main" id="{EF7FA38C-F57F-173E-77C6-5459D1518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555000" y="167736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1">
            <a:extLst>
              <a:ext uri="{FF2B5EF4-FFF2-40B4-BE49-F238E27FC236}">
                <a16:creationId xmlns:a16="http://schemas.microsoft.com/office/drawing/2014/main" id="{D9F92D5D-0281-90A2-5EC1-2C8470BE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53752" y="1631227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9A016930-5C38-6877-A326-B5F4A290BC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1315921" y="1608704"/>
            <a:ext cx="190720" cy="2770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C6D561-FE59-4FE1-85BA-C3B74048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512" y="2135806"/>
            <a:ext cx="248109" cy="19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1">
            <a:extLst>
              <a:ext uri="{FF2B5EF4-FFF2-40B4-BE49-F238E27FC236}">
                <a16:creationId xmlns:a16="http://schemas.microsoft.com/office/drawing/2014/main" id="{78E136C4-4A0F-38D1-2DE6-68A381D5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6590" y="1732202"/>
            <a:ext cx="230700" cy="2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" name="Picture 18">
            <a:extLst>
              <a:ext uri="{FF2B5EF4-FFF2-40B4-BE49-F238E27FC236}">
                <a16:creationId xmlns:a16="http://schemas.microsoft.com/office/drawing/2014/main" id="{698E73E0-8394-4841-209A-4705E944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02877" y="2076810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" name="Picture 19">
            <a:extLst>
              <a:ext uri="{FF2B5EF4-FFF2-40B4-BE49-F238E27FC236}">
                <a16:creationId xmlns:a16="http://schemas.microsoft.com/office/drawing/2014/main" id="{7E640DA6-9BE2-67F2-AF5A-560B1A5C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4436" y="2114012"/>
            <a:ext cx="197118" cy="20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Picture 22">
            <a:extLst>
              <a:ext uri="{FF2B5EF4-FFF2-40B4-BE49-F238E27FC236}">
                <a16:creationId xmlns:a16="http://schemas.microsoft.com/office/drawing/2014/main" id="{B3CE2585-9F02-EB88-9C03-33472FDA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4343" y="1938151"/>
            <a:ext cx="275504" cy="18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" name="Picture 10">
            <a:extLst>
              <a:ext uri="{FF2B5EF4-FFF2-40B4-BE49-F238E27FC236}">
                <a16:creationId xmlns:a16="http://schemas.microsoft.com/office/drawing/2014/main" id="{61B7942E-C54F-9408-39B0-4C1F82CA98E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flipV="1">
            <a:off x="747972" y="1602554"/>
            <a:ext cx="201515" cy="174526"/>
          </a:xfrm>
          <a:prstGeom prst="rect">
            <a:avLst/>
          </a:prstGeom>
        </p:spPr>
      </p:pic>
      <p:pic>
        <p:nvPicPr>
          <p:cNvPr id="310" name="Picture 24">
            <a:extLst>
              <a:ext uri="{FF2B5EF4-FFF2-40B4-BE49-F238E27FC236}">
                <a16:creationId xmlns:a16="http://schemas.microsoft.com/office/drawing/2014/main" id="{9842B520-445D-946F-D7AC-9761EFBB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13236" y="2117416"/>
            <a:ext cx="257664" cy="21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" name="Picture 12">
            <a:extLst>
              <a:ext uri="{FF2B5EF4-FFF2-40B4-BE49-F238E27FC236}">
                <a16:creationId xmlns:a16="http://schemas.microsoft.com/office/drawing/2014/main" id="{4C1B206C-4002-83DF-AEB8-462A2E47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13281" y="2037295"/>
            <a:ext cx="299044" cy="17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" name="Picture 49">
            <a:extLst>
              <a:ext uri="{FF2B5EF4-FFF2-40B4-BE49-F238E27FC236}">
                <a16:creationId xmlns:a16="http://schemas.microsoft.com/office/drawing/2014/main" id="{6EC18474-CF5C-D943-A32B-52EA88793A1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flipV="1">
            <a:off x="3163856" y="2007888"/>
            <a:ext cx="287879" cy="205114"/>
          </a:xfrm>
          <a:prstGeom prst="rect">
            <a:avLst/>
          </a:prstGeom>
        </p:spPr>
      </p:pic>
      <p:pic>
        <p:nvPicPr>
          <p:cNvPr id="313" name="Picture 18">
            <a:extLst>
              <a:ext uri="{FF2B5EF4-FFF2-40B4-BE49-F238E27FC236}">
                <a16:creationId xmlns:a16="http://schemas.microsoft.com/office/drawing/2014/main" id="{38EFB4B2-91F3-67C8-B6DF-8B7E3D93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30739" y="1871073"/>
            <a:ext cx="248424" cy="17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" name="Picture 15">
            <a:extLst>
              <a:ext uri="{FF2B5EF4-FFF2-40B4-BE49-F238E27FC236}">
                <a16:creationId xmlns:a16="http://schemas.microsoft.com/office/drawing/2014/main" id="{756CBD13-6D9F-5071-E0DB-A33BBECB744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 flipV="1">
            <a:off x="3362774" y="1654457"/>
            <a:ext cx="199717" cy="226705"/>
          </a:xfrm>
          <a:prstGeom prst="rect">
            <a:avLst/>
          </a:prstGeom>
        </p:spPr>
      </p:pic>
      <p:pic>
        <p:nvPicPr>
          <p:cNvPr id="315" name="Picture 25">
            <a:extLst>
              <a:ext uri="{FF2B5EF4-FFF2-40B4-BE49-F238E27FC236}">
                <a16:creationId xmlns:a16="http://schemas.microsoft.com/office/drawing/2014/main" id="{3F9343F2-BB26-7340-0E23-654ED4B25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4473" y="1893162"/>
            <a:ext cx="141885" cy="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6" name="Picture 45">
            <a:extLst>
              <a:ext uri="{FF2B5EF4-FFF2-40B4-BE49-F238E27FC236}">
                <a16:creationId xmlns:a16="http://schemas.microsoft.com/office/drawing/2014/main" id="{6E1887CF-3194-25B4-726C-3BC22331C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55686" y="1791480"/>
            <a:ext cx="251794" cy="19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F0BCF1C-3A9F-809D-9AF1-EB63763BE17B}"/>
              </a:ext>
            </a:extLst>
          </p:cNvPr>
          <p:cNvGrpSpPr/>
          <p:nvPr/>
        </p:nvGrpSpPr>
        <p:grpSpPr>
          <a:xfrm>
            <a:off x="1638132" y="1468613"/>
            <a:ext cx="1513735" cy="812922"/>
            <a:chOff x="5172120" y="2633141"/>
            <a:chExt cx="1423370" cy="717253"/>
          </a:xfrm>
        </p:grpSpPr>
        <p:pic>
          <p:nvPicPr>
            <p:cNvPr id="361" name="Picture 8">
              <a:extLst>
                <a:ext uri="{FF2B5EF4-FFF2-40B4-BE49-F238E27FC236}">
                  <a16:creationId xmlns:a16="http://schemas.microsoft.com/office/drawing/2014/main" id="{5A4504E2-EDAE-B7D6-F1A6-7F92500B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5857190" y="2657899"/>
              <a:ext cx="206375" cy="155575"/>
            </a:xfrm>
            <a:prstGeom prst="rect">
              <a:avLst/>
            </a:prstGeom>
          </p:spPr>
        </p:pic>
        <p:pic>
          <p:nvPicPr>
            <p:cNvPr id="362" name="Picture 10">
              <a:extLst>
                <a:ext uri="{FF2B5EF4-FFF2-40B4-BE49-F238E27FC236}">
                  <a16:creationId xmlns:a16="http://schemas.microsoft.com/office/drawing/2014/main" id="{89F2957D-17C7-C16E-B602-9A61FA86C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376965" y="3000870"/>
              <a:ext cx="177800" cy="153987"/>
            </a:xfrm>
            <a:prstGeom prst="rect">
              <a:avLst/>
            </a:prstGeom>
          </p:spPr>
        </p:pic>
        <p:pic>
          <p:nvPicPr>
            <p:cNvPr id="363" name="Picture 13">
              <a:extLst>
                <a:ext uri="{FF2B5EF4-FFF2-40B4-BE49-F238E27FC236}">
                  <a16:creationId xmlns:a16="http://schemas.microsoft.com/office/drawing/2014/main" id="{876B1F65-2FAB-B4AC-DFB7-D073EB5B7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33625" y="3179380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" name="Picture 18">
              <a:extLst>
                <a:ext uri="{FF2B5EF4-FFF2-40B4-BE49-F238E27FC236}">
                  <a16:creationId xmlns:a16="http://schemas.microsoft.com/office/drawing/2014/main" id="{D5EDD707-C6DA-7891-90A5-A74CDB9EA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00908" y="3197098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5" name="Picture 19">
              <a:extLst>
                <a:ext uri="{FF2B5EF4-FFF2-40B4-BE49-F238E27FC236}">
                  <a16:creationId xmlns:a16="http://schemas.microsoft.com/office/drawing/2014/main" id="{C8D48182-EC15-4B00-BF02-579F9781B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07989" y="2902786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6" name="Picture 22">
              <a:extLst>
                <a:ext uri="{FF2B5EF4-FFF2-40B4-BE49-F238E27FC236}">
                  <a16:creationId xmlns:a16="http://schemas.microsoft.com/office/drawing/2014/main" id="{02B2F2A4-76E1-8205-652C-10C527D00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0070" y="307097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7" name="Picture 25">
              <a:extLst>
                <a:ext uri="{FF2B5EF4-FFF2-40B4-BE49-F238E27FC236}">
                  <a16:creationId xmlns:a16="http://schemas.microsoft.com/office/drawing/2014/main" id="{7E57262E-1B79-9DEA-F3E8-2CCACC54E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35927" y="314175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" name="Picture 45">
              <a:extLst>
                <a:ext uri="{FF2B5EF4-FFF2-40B4-BE49-F238E27FC236}">
                  <a16:creationId xmlns:a16="http://schemas.microsoft.com/office/drawing/2014/main" id="{89B402AF-7AF4-F1F2-F34A-08ED4CC78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06417" y="3109115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9" name="Picture 9">
              <a:extLst>
                <a:ext uri="{FF2B5EF4-FFF2-40B4-BE49-F238E27FC236}">
                  <a16:creationId xmlns:a16="http://schemas.microsoft.com/office/drawing/2014/main" id="{91D391E4-6A86-1574-7C5A-B7ADC2D1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5784363" y="2807996"/>
              <a:ext cx="171450" cy="119063"/>
            </a:xfrm>
            <a:prstGeom prst="rect">
              <a:avLst/>
            </a:prstGeom>
          </p:spPr>
        </p:pic>
        <p:pic>
          <p:nvPicPr>
            <p:cNvPr id="370" name="Picture 15">
              <a:extLst>
                <a:ext uri="{FF2B5EF4-FFF2-40B4-BE49-F238E27FC236}">
                  <a16:creationId xmlns:a16="http://schemas.microsoft.com/office/drawing/2014/main" id="{3DAB74DB-3808-852E-5CF0-81DD3902D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6368782" y="3143124"/>
              <a:ext cx="177800" cy="200025"/>
            </a:xfrm>
            <a:prstGeom prst="rect">
              <a:avLst/>
            </a:prstGeom>
          </p:spPr>
        </p:pic>
        <p:pic>
          <p:nvPicPr>
            <p:cNvPr id="371" name="Picture 16">
              <a:extLst>
                <a:ext uri="{FF2B5EF4-FFF2-40B4-BE49-F238E27FC236}">
                  <a16:creationId xmlns:a16="http://schemas.microsoft.com/office/drawing/2014/main" id="{CF59DE14-7963-A345-D411-1D95376F3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6099720" y="2783699"/>
              <a:ext cx="168275" cy="244475"/>
            </a:xfrm>
            <a:prstGeom prst="rect">
              <a:avLst/>
            </a:prstGeom>
          </p:spPr>
        </p:pic>
        <p:pic>
          <p:nvPicPr>
            <p:cNvPr id="372" name="Picture 17">
              <a:extLst>
                <a:ext uri="{FF2B5EF4-FFF2-40B4-BE49-F238E27FC236}">
                  <a16:creationId xmlns:a16="http://schemas.microsoft.com/office/drawing/2014/main" id="{967BE520-C9E1-3BAD-4020-509658AF1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5390899" y="2764917"/>
              <a:ext cx="211138" cy="220663"/>
            </a:xfrm>
            <a:prstGeom prst="rect">
              <a:avLst/>
            </a:prstGeom>
          </p:spPr>
        </p:pic>
        <p:pic>
          <p:nvPicPr>
            <p:cNvPr id="373" name="Picture 23">
              <a:extLst>
                <a:ext uri="{FF2B5EF4-FFF2-40B4-BE49-F238E27FC236}">
                  <a16:creationId xmlns:a16="http://schemas.microsoft.com/office/drawing/2014/main" id="{CEA78B68-A02D-13B0-1742-92F6A9974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58642" y="298012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4" name="Picture 35">
              <a:extLst>
                <a:ext uri="{FF2B5EF4-FFF2-40B4-BE49-F238E27FC236}">
                  <a16:creationId xmlns:a16="http://schemas.microsoft.com/office/drawing/2014/main" id="{23A4DA3C-A04A-6FF8-B9D2-E05D3B3F1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26921" y="317768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5" name="Picture 41">
              <a:extLst>
                <a:ext uri="{FF2B5EF4-FFF2-40B4-BE49-F238E27FC236}">
                  <a16:creationId xmlns:a16="http://schemas.microsoft.com/office/drawing/2014/main" id="{87445DC0-F64B-B43B-7789-132431A43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55008" y="301446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6" name="Picture 16">
              <a:extLst>
                <a:ext uri="{FF2B5EF4-FFF2-40B4-BE49-F238E27FC236}">
                  <a16:creationId xmlns:a16="http://schemas.microsoft.com/office/drawing/2014/main" id="{853134F4-3576-1EF5-44EF-19852EF5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5214663" y="2673277"/>
              <a:ext cx="168275" cy="244475"/>
            </a:xfrm>
            <a:prstGeom prst="rect">
              <a:avLst/>
            </a:prstGeom>
          </p:spPr>
        </p:pic>
        <p:pic>
          <p:nvPicPr>
            <p:cNvPr id="377" name="Picture 23">
              <a:extLst>
                <a:ext uri="{FF2B5EF4-FFF2-40B4-BE49-F238E27FC236}">
                  <a16:creationId xmlns:a16="http://schemas.microsoft.com/office/drawing/2014/main" id="{29BB6C0F-DE12-A4D2-C0B6-D4DE7C42B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90246" y="3207689"/>
              <a:ext cx="108822" cy="85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" name="Picture 25">
              <a:extLst>
                <a:ext uri="{FF2B5EF4-FFF2-40B4-BE49-F238E27FC236}">
                  <a16:creationId xmlns:a16="http://schemas.microsoft.com/office/drawing/2014/main" id="{31A9903A-D85B-5F27-0883-7800A8598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85057" y="2813474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20">
              <a:extLst>
                <a:ext uri="{FF2B5EF4-FFF2-40B4-BE49-F238E27FC236}">
                  <a16:creationId xmlns:a16="http://schemas.microsoft.com/office/drawing/2014/main" id="{C299B866-B410-5089-1481-A0817EAF3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 flipV="1">
              <a:off x="5172120" y="3071232"/>
              <a:ext cx="169862" cy="127000"/>
            </a:xfrm>
            <a:prstGeom prst="rect">
              <a:avLst/>
            </a:prstGeom>
          </p:spPr>
        </p:pic>
        <p:pic>
          <p:nvPicPr>
            <p:cNvPr id="380" name="Picture 48">
              <a:extLst>
                <a:ext uri="{FF2B5EF4-FFF2-40B4-BE49-F238E27FC236}">
                  <a16:creationId xmlns:a16="http://schemas.microsoft.com/office/drawing/2014/main" id="{B1252394-6E7C-DF1E-0EF2-7A97135EA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92117" y="2819291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1" name="Picture 13">
              <a:extLst>
                <a:ext uri="{FF2B5EF4-FFF2-40B4-BE49-F238E27FC236}">
                  <a16:creationId xmlns:a16="http://schemas.microsoft.com/office/drawing/2014/main" id="{6D93A26E-8CF0-59BC-722E-2310FA2A0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87903" y="291286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2" name="Picture 22">
              <a:extLst>
                <a:ext uri="{FF2B5EF4-FFF2-40B4-BE49-F238E27FC236}">
                  <a16:creationId xmlns:a16="http://schemas.microsoft.com/office/drawing/2014/main" id="{12249A1B-3F56-BE26-EF50-A0270EEEA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74836" y="2633141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23">
              <a:extLst>
                <a:ext uri="{FF2B5EF4-FFF2-40B4-BE49-F238E27FC236}">
                  <a16:creationId xmlns:a16="http://schemas.microsoft.com/office/drawing/2014/main" id="{A2244119-99B0-E62E-FA22-C63D7228C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568404" y="2946420"/>
              <a:ext cx="214515" cy="1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4" name="Picture 41">
              <a:extLst>
                <a:ext uri="{FF2B5EF4-FFF2-40B4-BE49-F238E27FC236}">
                  <a16:creationId xmlns:a16="http://schemas.microsoft.com/office/drawing/2014/main" id="{21DB7F53-2D23-B7DD-0802-3A8F41771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638510" y="2634011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5" name="Picture 29">
              <a:extLst>
                <a:ext uri="{FF2B5EF4-FFF2-40B4-BE49-F238E27FC236}">
                  <a16:creationId xmlns:a16="http://schemas.microsoft.com/office/drawing/2014/main" id="{BD48DB66-00AA-600D-AD6E-AA96ACD1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6066883" y="2686421"/>
              <a:ext cx="360362" cy="144463"/>
            </a:xfrm>
            <a:prstGeom prst="rect">
              <a:avLst/>
            </a:prstGeom>
          </p:spPr>
        </p:pic>
        <p:pic>
          <p:nvPicPr>
            <p:cNvPr id="386" name="Picture 35">
              <a:extLst>
                <a:ext uri="{FF2B5EF4-FFF2-40B4-BE49-F238E27FC236}">
                  <a16:creationId xmlns:a16="http://schemas.microsoft.com/office/drawing/2014/main" id="{0EA25FB9-E4B9-C43D-1FD1-A4D3FAA3F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76580" y="2903198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45">
              <a:extLst>
                <a:ext uri="{FF2B5EF4-FFF2-40B4-BE49-F238E27FC236}">
                  <a16:creationId xmlns:a16="http://schemas.microsoft.com/office/drawing/2014/main" id="{126E06C8-5BA5-789A-25BA-CBDF7782A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65247" y="2925162"/>
              <a:ext cx="215787" cy="16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8" name="Picture 17">
              <a:extLst>
                <a:ext uri="{FF2B5EF4-FFF2-40B4-BE49-F238E27FC236}">
                  <a16:creationId xmlns:a16="http://schemas.microsoft.com/office/drawing/2014/main" id="{FD4C9FF2-8040-8819-7B2D-25036E0D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5634636" y="2720401"/>
              <a:ext cx="209550" cy="220662"/>
            </a:xfrm>
            <a:prstGeom prst="rect">
              <a:avLst/>
            </a:prstGeom>
          </p:spPr>
        </p:pic>
        <p:pic>
          <p:nvPicPr>
            <p:cNvPr id="389" name="Picture 30">
              <a:extLst>
                <a:ext uri="{FF2B5EF4-FFF2-40B4-BE49-F238E27FC236}">
                  <a16:creationId xmlns:a16="http://schemas.microsoft.com/office/drawing/2014/main" id="{D620065E-4A51-D8A3-1337-A6F41829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5562665" y="2923726"/>
              <a:ext cx="176213" cy="152400"/>
            </a:xfrm>
            <a:prstGeom prst="rect">
              <a:avLst/>
            </a:prstGeom>
          </p:spPr>
        </p:pic>
        <p:pic>
          <p:nvPicPr>
            <p:cNvPr id="390" name="Picture 44">
              <a:extLst>
                <a:ext uri="{FF2B5EF4-FFF2-40B4-BE49-F238E27FC236}">
                  <a16:creationId xmlns:a16="http://schemas.microsoft.com/office/drawing/2014/main" id="{07FBD017-3A4C-C50B-7998-42702D393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10258" y="2766463"/>
              <a:ext cx="258353" cy="177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5">
              <a:extLst>
                <a:ext uri="{FF2B5EF4-FFF2-40B4-BE49-F238E27FC236}">
                  <a16:creationId xmlns:a16="http://schemas.microsoft.com/office/drawing/2014/main" id="{6EC44550-E788-7872-037F-782A57CE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5853121" y="2721009"/>
              <a:ext cx="176213" cy="200025"/>
            </a:xfrm>
            <a:prstGeom prst="rect">
              <a:avLst/>
            </a:prstGeom>
          </p:spPr>
        </p:pic>
        <p:pic>
          <p:nvPicPr>
            <p:cNvPr id="392" name="Picture 23">
              <a:extLst>
                <a:ext uri="{FF2B5EF4-FFF2-40B4-BE49-F238E27FC236}">
                  <a16:creationId xmlns:a16="http://schemas.microsoft.com/office/drawing/2014/main" id="{67F6AFB3-A907-8D2D-3A16-99E1DB041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407281" y="272499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3" name="Picture 25">
              <a:extLst>
                <a:ext uri="{FF2B5EF4-FFF2-40B4-BE49-F238E27FC236}">
                  <a16:creationId xmlns:a16="http://schemas.microsoft.com/office/drawing/2014/main" id="{B4EDD849-0FE1-61D8-94DE-5B9ED0E50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984820" y="2959031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45">
              <a:extLst>
                <a:ext uri="{FF2B5EF4-FFF2-40B4-BE49-F238E27FC236}">
                  <a16:creationId xmlns:a16="http://schemas.microsoft.com/office/drawing/2014/main" id="{7DA0B3C7-F708-86B8-AC39-43D9C8C8B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6033" y="285452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67A7D3B5-610F-DEAD-9AD3-7347E8DC1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748690" y="3035296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18">
              <a:extLst>
                <a:ext uri="{FF2B5EF4-FFF2-40B4-BE49-F238E27FC236}">
                  <a16:creationId xmlns:a16="http://schemas.microsoft.com/office/drawing/2014/main" id="{B190E7F0-D724-7BDD-C57E-E385703F1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28054" y="2973710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7" name="Picture 48">
              <a:extLst>
                <a:ext uri="{FF2B5EF4-FFF2-40B4-BE49-F238E27FC236}">
                  <a16:creationId xmlns:a16="http://schemas.microsoft.com/office/drawing/2014/main" id="{DC61B4F0-074A-7E19-55D5-7B29F7B3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877703" y="2825989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8" name="Picture 12">
              <a:extLst>
                <a:ext uri="{FF2B5EF4-FFF2-40B4-BE49-F238E27FC236}">
                  <a16:creationId xmlns:a16="http://schemas.microsoft.com/office/drawing/2014/main" id="{02F1DA9A-588C-BDCB-59D0-D0E34E86E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41313" y="2930100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" name="Picture 22">
              <a:extLst>
                <a:ext uri="{FF2B5EF4-FFF2-40B4-BE49-F238E27FC236}">
                  <a16:creationId xmlns:a16="http://schemas.microsoft.com/office/drawing/2014/main" id="{D776493D-7138-1463-12AD-08DF69CBB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81896" y="307346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1271EA8A-D046-53C6-47F5-FF76FE6F6106}"/>
              </a:ext>
            </a:extLst>
          </p:cNvPr>
          <p:cNvGrpSpPr/>
          <p:nvPr/>
        </p:nvGrpSpPr>
        <p:grpSpPr>
          <a:xfrm>
            <a:off x="506999" y="1453542"/>
            <a:ext cx="1381773" cy="821344"/>
            <a:chOff x="4322255" y="2650632"/>
            <a:chExt cx="1299285" cy="724683"/>
          </a:xfrm>
        </p:grpSpPr>
        <p:pic>
          <p:nvPicPr>
            <p:cNvPr id="401" name="Picture 9">
              <a:extLst>
                <a:ext uri="{FF2B5EF4-FFF2-40B4-BE49-F238E27FC236}">
                  <a16:creationId xmlns:a16="http://schemas.microsoft.com/office/drawing/2014/main" id="{CA68C801-DBEE-7CA8-A291-656D45C5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4838582" y="2669979"/>
              <a:ext cx="169862" cy="120650"/>
            </a:xfrm>
            <a:prstGeom prst="rect">
              <a:avLst/>
            </a:prstGeom>
          </p:spPr>
        </p:pic>
        <p:pic>
          <p:nvPicPr>
            <p:cNvPr id="402" name="Picture 15">
              <a:extLst>
                <a:ext uri="{FF2B5EF4-FFF2-40B4-BE49-F238E27FC236}">
                  <a16:creationId xmlns:a16="http://schemas.microsoft.com/office/drawing/2014/main" id="{3487EC48-8C48-6919-4E62-06624728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4978505" y="3161130"/>
              <a:ext cx="176213" cy="200025"/>
            </a:xfrm>
            <a:prstGeom prst="rect">
              <a:avLst/>
            </a:prstGeom>
          </p:spPr>
        </p:pic>
        <p:pic>
          <p:nvPicPr>
            <p:cNvPr id="403" name="Picture 23">
              <a:extLst>
                <a:ext uri="{FF2B5EF4-FFF2-40B4-BE49-F238E27FC236}">
                  <a16:creationId xmlns:a16="http://schemas.microsoft.com/office/drawing/2014/main" id="{78592727-A98F-E424-F943-179C754D7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18474" flipV="1">
              <a:off x="4742205" y="3193209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6D5E9351-E450-23CD-4841-E61633D04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322255" y="3190807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5" name="Picture 41">
              <a:extLst>
                <a:ext uri="{FF2B5EF4-FFF2-40B4-BE49-F238E27FC236}">
                  <a16:creationId xmlns:a16="http://schemas.microsoft.com/office/drawing/2014/main" id="{8AB95D9E-9654-1ED9-AD0E-F0CFC192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5332" y="2790857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6" name="Picture 8">
              <a:extLst>
                <a:ext uri="{FF2B5EF4-FFF2-40B4-BE49-F238E27FC236}">
                  <a16:creationId xmlns:a16="http://schemas.microsoft.com/office/drawing/2014/main" id="{BEAFEC61-9187-9FBC-A85D-E531766F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4973518" y="2828352"/>
              <a:ext cx="204787" cy="155575"/>
            </a:xfrm>
            <a:prstGeom prst="rect">
              <a:avLst/>
            </a:prstGeom>
          </p:spPr>
        </p:pic>
        <p:pic>
          <p:nvPicPr>
            <p:cNvPr id="407" name="Picture 10">
              <a:extLst>
                <a:ext uri="{FF2B5EF4-FFF2-40B4-BE49-F238E27FC236}">
                  <a16:creationId xmlns:a16="http://schemas.microsoft.com/office/drawing/2014/main" id="{54BA95EB-EADF-5B7C-3A6F-B690402F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5028841" y="2687923"/>
              <a:ext cx="177800" cy="153988"/>
            </a:xfrm>
            <a:prstGeom prst="rect">
              <a:avLst/>
            </a:prstGeom>
          </p:spPr>
        </p:pic>
        <p:pic>
          <p:nvPicPr>
            <p:cNvPr id="408" name="Picture 18">
              <a:extLst>
                <a:ext uri="{FF2B5EF4-FFF2-40B4-BE49-F238E27FC236}">
                  <a16:creationId xmlns:a16="http://schemas.microsoft.com/office/drawing/2014/main" id="{CE4B394C-7445-ADD2-DA61-68B7A2384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01619" y="3129221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" name="Picture 19">
              <a:extLst>
                <a:ext uri="{FF2B5EF4-FFF2-40B4-BE49-F238E27FC236}">
                  <a16:creationId xmlns:a16="http://schemas.microsoft.com/office/drawing/2014/main" id="{BF23CF36-2DA1-95AB-56CF-648283363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43178" y="3170229"/>
              <a:ext cx="173920" cy="18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" name="Picture 22">
              <a:extLst>
                <a:ext uri="{FF2B5EF4-FFF2-40B4-BE49-F238E27FC236}">
                  <a16:creationId xmlns:a16="http://schemas.microsoft.com/office/drawing/2014/main" id="{DA1D1DA2-3904-74B6-1F5C-C429F5AD8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03085" y="2991954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" name="Picture 48">
              <a:extLst>
                <a:ext uri="{FF2B5EF4-FFF2-40B4-BE49-F238E27FC236}">
                  <a16:creationId xmlns:a16="http://schemas.microsoft.com/office/drawing/2014/main" id="{E917F500-5A5F-E075-0969-C01E280CC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51268" y="2981500"/>
              <a:ext cx="193677" cy="14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" name="Picture 10">
              <a:extLst>
                <a:ext uri="{FF2B5EF4-FFF2-40B4-BE49-F238E27FC236}">
                  <a16:creationId xmlns:a16="http://schemas.microsoft.com/office/drawing/2014/main" id="{37E15411-25E0-B7C6-FCCB-0528F76CF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V="1">
              <a:off x="4646715" y="2655057"/>
              <a:ext cx="177800" cy="153987"/>
            </a:xfrm>
            <a:prstGeom prst="rect">
              <a:avLst/>
            </a:prstGeom>
          </p:spPr>
        </p:pic>
        <p:pic>
          <p:nvPicPr>
            <p:cNvPr id="413" name="Picture 17">
              <a:extLst>
                <a:ext uri="{FF2B5EF4-FFF2-40B4-BE49-F238E27FC236}">
                  <a16:creationId xmlns:a16="http://schemas.microsoft.com/office/drawing/2014/main" id="{83562E89-CC61-6C0A-6D4A-36BFE464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V="1">
              <a:off x="4553610" y="2780202"/>
              <a:ext cx="211138" cy="220663"/>
            </a:xfrm>
            <a:prstGeom prst="rect">
              <a:avLst/>
            </a:prstGeom>
          </p:spPr>
        </p:pic>
        <p:pic>
          <p:nvPicPr>
            <p:cNvPr id="414" name="Picture 35">
              <a:extLst>
                <a:ext uri="{FF2B5EF4-FFF2-40B4-BE49-F238E27FC236}">
                  <a16:creationId xmlns:a16="http://schemas.microsoft.com/office/drawing/2014/main" id="{28504C0E-581B-C85E-E89D-5526F3128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681068" y="295558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" name="Picture 25">
              <a:extLst>
                <a:ext uri="{FF2B5EF4-FFF2-40B4-BE49-F238E27FC236}">
                  <a16:creationId xmlns:a16="http://schemas.microsoft.com/office/drawing/2014/main" id="{95949A6A-50F2-4F69-0940-19BD5B9C1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56997" y="2860630"/>
              <a:ext cx="125187" cy="194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" name="Picture 15">
              <a:extLst>
                <a:ext uri="{FF2B5EF4-FFF2-40B4-BE49-F238E27FC236}">
                  <a16:creationId xmlns:a16="http://schemas.microsoft.com/office/drawing/2014/main" id="{08AFDB3A-8EFC-E06E-BD21-4DE8DAE0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flipV="1">
              <a:off x="4689852" y="2862000"/>
              <a:ext cx="177800" cy="200025"/>
            </a:xfrm>
            <a:prstGeom prst="rect">
              <a:avLst/>
            </a:prstGeom>
          </p:spPr>
        </p:pic>
        <p:pic>
          <p:nvPicPr>
            <p:cNvPr id="417" name="Picture 23">
              <a:extLst>
                <a:ext uri="{FF2B5EF4-FFF2-40B4-BE49-F238E27FC236}">
                  <a16:creationId xmlns:a16="http://schemas.microsoft.com/office/drawing/2014/main" id="{0F35FDA3-62B5-CF86-A2A2-4735C8ABD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79712" y="2699004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8" name="Picture 24">
              <a:extLst>
                <a:ext uri="{FF2B5EF4-FFF2-40B4-BE49-F238E27FC236}">
                  <a16:creationId xmlns:a16="http://schemas.microsoft.com/office/drawing/2014/main" id="{239676D8-CFD1-1957-2695-E6B1D811E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71584" y="2860630"/>
              <a:ext cx="227341" cy="18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" name="Picture 21">
              <a:extLst>
                <a:ext uri="{FF2B5EF4-FFF2-40B4-BE49-F238E27FC236}">
                  <a16:creationId xmlns:a16="http://schemas.microsoft.com/office/drawing/2014/main" id="{22B2E2E3-4E46-E6AA-9470-3072E859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5111579" y="2897756"/>
              <a:ext cx="196850" cy="171450"/>
            </a:xfrm>
            <a:prstGeom prst="rect">
              <a:avLst/>
            </a:prstGeom>
          </p:spPr>
        </p:pic>
        <p:pic>
          <p:nvPicPr>
            <p:cNvPr id="420" name="Picture 13">
              <a:extLst>
                <a:ext uri="{FF2B5EF4-FFF2-40B4-BE49-F238E27FC236}">
                  <a16:creationId xmlns:a16="http://schemas.microsoft.com/office/drawing/2014/main" id="{5F00831D-3BFA-EA9A-DBE7-B1D907A4E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028860" y="2734506"/>
              <a:ext cx="205905" cy="15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1" name="Picture 49">
              <a:extLst>
                <a:ext uri="{FF2B5EF4-FFF2-40B4-BE49-F238E27FC236}">
                  <a16:creationId xmlns:a16="http://schemas.microsoft.com/office/drawing/2014/main" id="{F2EE41B3-9A94-8564-3C0E-3C37AAB2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5222205" y="2749916"/>
              <a:ext cx="254000" cy="180975"/>
            </a:xfrm>
            <a:prstGeom prst="rect">
              <a:avLst/>
            </a:prstGeom>
          </p:spPr>
        </p:pic>
        <p:pic>
          <p:nvPicPr>
            <p:cNvPr id="422" name="Picture 23">
              <a:extLst>
                <a:ext uri="{FF2B5EF4-FFF2-40B4-BE49-F238E27FC236}">
                  <a16:creationId xmlns:a16="http://schemas.microsoft.com/office/drawing/2014/main" id="{3F4F6E3F-B9E8-24BF-134B-9D9E95F34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5767" y="2650632"/>
              <a:ext cx="218910" cy="17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3" name="Picture 45">
              <a:extLst>
                <a:ext uri="{FF2B5EF4-FFF2-40B4-BE49-F238E27FC236}">
                  <a16:creationId xmlns:a16="http://schemas.microsoft.com/office/drawing/2014/main" id="{70A8E808-5EAD-8110-6674-18CEDC58B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99379" y="2894440"/>
              <a:ext cx="222161" cy="17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4F6E6C0C-6ABC-199D-500F-D2E21F70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5027571" y="3141979"/>
              <a:ext cx="273327" cy="109572"/>
            </a:xfrm>
            <a:prstGeom prst="rect">
              <a:avLst/>
            </a:prstGeom>
          </p:spPr>
        </p:pic>
        <p:pic>
          <p:nvPicPr>
            <p:cNvPr id="425" name="Picture 12">
              <a:extLst>
                <a:ext uri="{FF2B5EF4-FFF2-40B4-BE49-F238E27FC236}">
                  <a16:creationId xmlns:a16="http://schemas.microsoft.com/office/drawing/2014/main" id="{F162250C-3968-4379-8E8D-94456A374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46112" y="3218039"/>
              <a:ext cx="263851" cy="15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6" name="Picture 49">
              <a:extLst>
                <a:ext uri="{FF2B5EF4-FFF2-40B4-BE49-F238E27FC236}">
                  <a16:creationId xmlns:a16="http://schemas.microsoft.com/office/drawing/2014/main" id="{BE6A3F86-069B-A33B-0941-5B7BF816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flipV="1">
              <a:off x="4945235" y="2943774"/>
              <a:ext cx="254000" cy="180975"/>
            </a:xfrm>
            <a:prstGeom prst="rect">
              <a:avLst/>
            </a:prstGeom>
          </p:spPr>
        </p:pic>
        <p:pic>
          <p:nvPicPr>
            <p:cNvPr id="427" name="Picture 18">
              <a:extLst>
                <a:ext uri="{FF2B5EF4-FFF2-40B4-BE49-F238E27FC236}">
                  <a16:creationId xmlns:a16="http://schemas.microsoft.com/office/drawing/2014/main" id="{86513D82-0481-8B32-F137-E1E8E97EE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167466" y="3005423"/>
              <a:ext cx="219188" cy="15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8" name="Picture 22">
              <a:extLst>
                <a:ext uri="{FF2B5EF4-FFF2-40B4-BE49-F238E27FC236}">
                  <a16:creationId xmlns:a16="http://schemas.microsoft.com/office/drawing/2014/main" id="{309F44F4-5B21-531E-EE52-43AC30954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335242" y="3113386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9" name="Picture 8">
              <a:extLst>
                <a:ext uri="{FF2B5EF4-FFF2-40B4-BE49-F238E27FC236}">
                  <a16:creationId xmlns:a16="http://schemas.microsoft.com/office/drawing/2014/main" id="{7AE0AB48-5E5E-E446-37B6-73D446664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4998400" y="3034160"/>
              <a:ext cx="206375" cy="155575"/>
            </a:xfrm>
            <a:prstGeom prst="rect">
              <a:avLst/>
            </a:prstGeom>
          </p:spPr>
        </p:pic>
        <p:pic>
          <p:nvPicPr>
            <p:cNvPr id="430" name="Picture 9">
              <a:extLst>
                <a:ext uri="{FF2B5EF4-FFF2-40B4-BE49-F238E27FC236}">
                  <a16:creationId xmlns:a16="http://schemas.microsoft.com/office/drawing/2014/main" id="{4A2603A0-0A0C-D5F9-22D0-33DE6C4A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 flipV="1">
              <a:off x="4925573" y="3184257"/>
              <a:ext cx="171450" cy="119063"/>
            </a:xfrm>
            <a:prstGeom prst="rect">
              <a:avLst/>
            </a:prstGeom>
          </p:spPr>
        </p:pic>
        <p:pic>
          <p:nvPicPr>
            <p:cNvPr id="431" name="Picture 16">
              <a:extLst>
                <a:ext uri="{FF2B5EF4-FFF2-40B4-BE49-F238E27FC236}">
                  <a16:creationId xmlns:a16="http://schemas.microsoft.com/office/drawing/2014/main" id="{552B397F-08ED-38B4-9C21-9993D0A9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flipV="1">
              <a:off x="4355873" y="3049538"/>
              <a:ext cx="168275" cy="244475"/>
            </a:xfrm>
            <a:prstGeom prst="rect">
              <a:avLst/>
            </a:prstGeom>
          </p:spPr>
        </p:pic>
        <p:pic>
          <p:nvPicPr>
            <p:cNvPr id="432" name="Picture 22">
              <a:extLst>
                <a:ext uri="{FF2B5EF4-FFF2-40B4-BE49-F238E27FC236}">
                  <a16:creationId xmlns:a16="http://schemas.microsoft.com/office/drawing/2014/main" id="{4CE65930-734C-D80A-75DB-DC9847F9C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16046" y="3009402"/>
              <a:ext cx="243081" cy="163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3" name="Picture 41">
              <a:extLst>
                <a:ext uri="{FF2B5EF4-FFF2-40B4-BE49-F238E27FC236}">
                  <a16:creationId xmlns:a16="http://schemas.microsoft.com/office/drawing/2014/main" id="{B84812E0-0103-EFFC-077F-390FA60FB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779720" y="3010272"/>
              <a:ext cx="203550" cy="20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4" name="Picture 29">
              <a:extLst>
                <a:ext uri="{FF2B5EF4-FFF2-40B4-BE49-F238E27FC236}">
                  <a16:creationId xmlns:a16="http://schemas.microsoft.com/office/drawing/2014/main" id="{B432234C-E714-BAAC-A688-D60F22C88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 flipV="1">
              <a:off x="5208093" y="3062682"/>
              <a:ext cx="360362" cy="144463"/>
            </a:xfrm>
            <a:prstGeom prst="rect">
              <a:avLst/>
            </a:prstGeom>
          </p:spPr>
        </p:pic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BF3A9997-6AFC-1ED8-BD1E-0557684E8D76}"/>
              </a:ext>
            </a:extLst>
          </p:cNvPr>
          <p:cNvGrpSpPr>
            <a:grpSpLocks noChangeAspect="1"/>
          </p:cNvGrpSpPr>
          <p:nvPr/>
        </p:nvGrpSpPr>
        <p:grpSpPr>
          <a:xfrm>
            <a:off x="4706345" y="3735729"/>
            <a:ext cx="2596924" cy="3122271"/>
            <a:chOff x="8184524" y="2086545"/>
            <a:chExt cx="3187435" cy="3387037"/>
          </a:xfrm>
        </p:grpSpPr>
        <p:sp>
          <p:nvSpPr>
            <p:cNvPr id="516" name="Freeform: Shape 345">
              <a:extLst>
                <a:ext uri="{FF2B5EF4-FFF2-40B4-BE49-F238E27FC236}">
                  <a16:creationId xmlns:a16="http://schemas.microsoft.com/office/drawing/2014/main" id="{C4682FCC-0805-8ED9-DBCE-136A863A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694" y="2498326"/>
              <a:ext cx="2894822" cy="1304120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189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17" name="Freeform: Shape 2">
              <a:extLst>
                <a:ext uri="{FF2B5EF4-FFF2-40B4-BE49-F238E27FC236}">
                  <a16:creationId xmlns:a16="http://schemas.microsoft.com/office/drawing/2014/main" id="{31F882A4-BC47-2F23-F35F-4DE6103D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4" y="2086549"/>
              <a:ext cx="3166193" cy="3296670"/>
            </a:xfrm>
            <a:custGeom>
              <a:avLst/>
              <a:gdLst>
                <a:gd name="T0" fmla="*/ 2407020 w 4874170"/>
                <a:gd name="T1" fmla="*/ 590242 h 2352521"/>
                <a:gd name="T2" fmla="*/ 1438601 w 4874170"/>
                <a:gd name="T3" fmla="*/ 686535 h 2352521"/>
                <a:gd name="T4" fmla="*/ 470166 w 4874170"/>
                <a:gd name="T5" fmla="*/ 590242 h 2352521"/>
                <a:gd name="T6" fmla="*/ 239036 w 4874170"/>
                <a:gd name="T7" fmla="*/ 519850 h 2352521"/>
                <a:gd name="T8" fmla="*/ 526431 w 4874170"/>
                <a:gd name="T9" fmla="*/ 425810 h 2352521"/>
                <a:gd name="T10" fmla="*/ 1465318 w 4874170"/>
                <a:gd name="T11" fmla="*/ 334355 h 2352521"/>
                <a:gd name="T12" fmla="*/ 2404178 w 4874170"/>
                <a:gd name="T13" fmla="*/ 425810 h 2352521"/>
                <a:gd name="T14" fmla="*/ 2666308 w 4874170"/>
                <a:gd name="T15" fmla="*/ 508081 h 2352521"/>
                <a:gd name="T16" fmla="*/ 2407020 w 4874170"/>
                <a:gd name="T17" fmla="*/ 590242 h 2352521"/>
                <a:gd name="T18" fmla="*/ 2876297 w 4874170"/>
                <a:gd name="T19" fmla="*/ 383415 h 2352521"/>
                <a:gd name="T20" fmla="*/ 2404373 w 4874170"/>
                <a:gd name="T21" fmla="*/ 94509 h 2352521"/>
                <a:gd name="T22" fmla="*/ 1438601 w 4874170"/>
                <a:gd name="T23" fmla="*/ 0 h 2352521"/>
                <a:gd name="T24" fmla="*/ 472816 w 4874170"/>
                <a:gd name="T25" fmla="*/ 94509 h 2352521"/>
                <a:gd name="T26" fmla="*/ 891 w 4874170"/>
                <a:gd name="T27" fmla="*/ 383415 h 2352521"/>
                <a:gd name="T28" fmla="*/ 0 w 4874170"/>
                <a:gd name="T29" fmla="*/ 389653 h 2352521"/>
                <a:gd name="T30" fmla="*/ 3810 w 4874170"/>
                <a:gd name="T31" fmla="*/ 437645 h 2352521"/>
                <a:gd name="T32" fmla="*/ 44844 w 4874170"/>
                <a:gd name="T33" fmla="*/ 954353 h 2352521"/>
                <a:gd name="T34" fmla="*/ 47424 w 4874170"/>
                <a:gd name="T35" fmla="*/ 986828 h 2352521"/>
                <a:gd name="T36" fmla="*/ 49138 w 4874170"/>
                <a:gd name="T37" fmla="*/ 1008498 h 2352521"/>
                <a:gd name="T38" fmla="*/ 54415 w 4874170"/>
                <a:gd name="T39" fmla="*/ 1023408 h 2352521"/>
                <a:gd name="T40" fmla="*/ 56577 w 4874170"/>
                <a:gd name="T41" fmla="*/ 1028315 h 2352521"/>
                <a:gd name="T42" fmla="*/ 58913 w 4874170"/>
                <a:gd name="T43" fmla="*/ 1033263 h 2352521"/>
                <a:gd name="T44" fmla="*/ 65592 w 4874170"/>
                <a:gd name="T45" fmla="*/ 1045433 h 2352521"/>
                <a:gd name="T46" fmla="*/ 67062 w 4874170"/>
                <a:gd name="T47" fmla="*/ 1047884 h 2352521"/>
                <a:gd name="T48" fmla="*/ 70158 w 4874170"/>
                <a:gd name="T49" fmla="*/ 1052720 h 2352521"/>
                <a:gd name="T50" fmla="*/ 73431 w 4874170"/>
                <a:gd name="T51" fmla="*/ 1057533 h 2352521"/>
                <a:gd name="T52" fmla="*/ 90441 w 4874170"/>
                <a:gd name="T53" fmla="*/ 1078954 h 2352521"/>
                <a:gd name="T54" fmla="*/ 103823 w 4874170"/>
                <a:gd name="T55" fmla="*/ 1092999 h 2352521"/>
                <a:gd name="T56" fmla="*/ 622993 w 4874170"/>
                <a:gd name="T57" fmla="*/ 1310128 h 2352521"/>
                <a:gd name="T58" fmla="*/ 1369622 w 4874170"/>
                <a:gd name="T59" fmla="*/ 1388190 h 2352521"/>
                <a:gd name="T60" fmla="*/ 1386517 w 4874170"/>
                <a:gd name="T61" fmla="*/ 1388385 h 2352521"/>
                <a:gd name="T62" fmla="*/ 1437485 w 4874170"/>
                <a:gd name="T63" fmla="*/ 1388681 h 2352521"/>
                <a:gd name="T64" fmla="*/ 2253178 w 4874170"/>
                <a:gd name="T65" fmla="*/ 1309769 h 2352521"/>
                <a:gd name="T66" fmla="*/ 2826789 w 4874170"/>
                <a:gd name="T67" fmla="*/ 1005083 h 2352521"/>
                <a:gd name="T68" fmla="*/ 2829189 w 4874170"/>
                <a:gd name="T69" fmla="*/ 994300 h 2352521"/>
                <a:gd name="T70" fmla="*/ 2830124 w 4874170"/>
                <a:gd name="T71" fmla="*/ 982391 h 2352521"/>
                <a:gd name="T72" fmla="*/ 2831218 w 4874170"/>
                <a:gd name="T73" fmla="*/ 968549 h 2352521"/>
                <a:gd name="T74" fmla="*/ 2873382 w 4874170"/>
                <a:gd name="T75" fmla="*/ 437645 h 2352521"/>
                <a:gd name="T76" fmla="*/ 2877197 w 4874170"/>
                <a:gd name="T77" fmla="*/ 389653 h 2352521"/>
                <a:gd name="T78" fmla="*/ 2876297 w 4874170"/>
                <a:gd name="T79" fmla="*/ 383415 h 23525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874170" h="2352521">
                  <a:moveTo>
                    <a:pt x="4077657" y="999910"/>
                  </a:moveTo>
                  <a:cubicBezTo>
                    <a:pt x="3631051" y="1105116"/>
                    <a:pt x="3048437" y="1163038"/>
                    <a:pt x="2437090" y="1163038"/>
                  </a:cubicBezTo>
                  <a:cubicBezTo>
                    <a:pt x="1825752" y="1163038"/>
                    <a:pt x="1243119" y="1105116"/>
                    <a:pt x="796494" y="999910"/>
                  </a:cubicBezTo>
                  <a:cubicBezTo>
                    <a:pt x="644643" y="964116"/>
                    <a:pt x="513574" y="924205"/>
                    <a:pt x="404943" y="880661"/>
                  </a:cubicBezTo>
                  <a:cubicBezTo>
                    <a:pt x="524019" y="822246"/>
                    <a:pt x="691264" y="767459"/>
                    <a:pt x="891810" y="721352"/>
                  </a:cubicBezTo>
                  <a:cubicBezTo>
                    <a:pt x="1326284" y="621435"/>
                    <a:pt x="1891149" y="566420"/>
                    <a:pt x="2482350" y="566420"/>
                  </a:cubicBezTo>
                  <a:cubicBezTo>
                    <a:pt x="3073532" y="566420"/>
                    <a:pt x="3638411" y="621435"/>
                    <a:pt x="4072844" y="721352"/>
                  </a:cubicBezTo>
                  <a:cubicBezTo>
                    <a:pt x="4250427" y="762170"/>
                    <a:pt x="4401870" y="809784"/>
                    <a:pt x="4516909" y="860724"/>
                  </a:cubicBezTo>
                  <a:cubicBezTo>
                    <a:pt x="4399746" y="912041"/>
                    <a:pt x="4252462" y="958715"/>
                    <a:pt x="4077657" y="999910"/>
                  </a:cubicBezTo>
                  <a:moveTo>
                    <a:pt x="4872646" y="649531"/>
                  </a:moveTo>
                  <a:cubicBezTo>
                    <a:pt x="4840280" y="455623"/>
                    <a:pt x="4538356" y="282191"/>
                    <a:pt x="4073174" y="160105"/>
                  </a:cubicBezTo>
                  <a:cubicBezTo>
                    <a:pt x="3640534" y="60606"/>
                    <a:pt x="3066683" y="0"/>
                    <a:pt x="2437090" y="0"/>
                  </a:cubicBezTo>
                  <a:cubicBezTo>
                    <a:pt x="1807497" y="0"/>
                    <a:pt x="1233650" y="60606"/>
                    <a:pt x="800983" y="160105"/>
                  </a:cubicBezTo>
                  <a:cubicBezTo>
                    <a:pt x="335805" y="282191"/>
                    <a:pt x="33872" y="455623"/>
                    <a:pt x="1510" y="649531"/>
                  </a:cubicBezTo>
                  <a:cubicBezTo>
                    <a:pt x="906" y="653038"/>
                    <a:pt x="418" y="656550"/>
                    <a:pt x="0" y="660099"/>
                  </a:cubicBezTo>
                  <a:lnTo>
                    <a:pt x="6454" y="741400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65"/>
                  </a:lnTo>
                  <a:cubicBezTo>
                    <a:pt x="85734" y="1716922"/>
                    <a:pt x="88713" y="1725304"/>
                    <a:pt x="92183" y="1733724"/>
                  </a:cubicBezTo>
                  <a:cubicBezTo>
                    <a:pt x="93354" y="1736487"/>
                    <a:pt x="94562" y="1739273"/>
                    <a:pt x="95845" y="1742036"/>
                  </a:cubicBezTo>
                  <a:cubicBezTo>
                    <a:pt x="97090" y="1744823"/>
                    <a:pt x="98410" y="1747586"/>
                    <a:pt x="99803" y="1750419"/>
                  </a:cubicBezTo>
                  <a:cubicBezTo>
                    <a:pt x="103237" y="1757289"/>
                    <a:pt x="107010" y="1764197"/>
                    <a:pt x="111117" y="1771035"/>
                  </a:cubicBezTo>
                  <a:cubicBezTo>
                    <a:pt x="111949" y="1772425"/>
                    <a:pt x="112781" y="1773830"/>
                    <a:pt x="113608" y="1775188"/>
                  </a:cubicBezTo>
                  <a:cubicBezTo>
                    <a:pt x="115308" y="1777900"/>
                    <a:pt x="117041" y="1780617"/>
                    <a:pt x="118853" y="1783380"/>
                  </a:cubicBezTo>
                  <a:cubicBezTo>
                    <a:pt x="120661" y="1786097"/>
                    <a:pt x="122510" y="1788822"/>
                    <a:pt x="124397" y="1791534"/>
                  </a:cubicBezTo>
                  <a:cubicBezTo>
                    <a:pt x="132960" y="1803731"/>
                    <a:pt x="142578" y="1815853"/>
                    <a:pt x="153213" y="1827822"/>
                  </a:cubicBezTo>
                  <a:cubicBezTo>
                    <a:pt x="160341" y="1835790"/>
                    <a:pt x="167886" y="1843721"/>
                    <a:pt x="175883" y="1851615"/>
                  </a:cubicBezTo>
                  <a:cubicBezTo>
                    <a:pt x="327920" y="2001332"/>
                    <a:pt x="641321" y="2130029"/>
                    <a:pt x="1055393" y="2219447"/>
                  </a:cubicBezTo>
                  <a:cubicBezTo>
                    <a:pt x="1414439" y="2297004"/>
                    <a:pt x="1849244" y="2345041"/>
                    <a:pt x="2320234" y="2351689"/>
                  </a:cubicBezTo>
                  <a:cubicBezTo>
                    <a:pt x="2329778" y="2351842"/>
                    <a:pt x="2339317" y="2351949"/>
                    <a:pt x="2348856" y="2352019"/>
                  </a:cubicBezTo>
                  <a:cubicBezTo>
                    <a:pt x="2377533" y="2352330"/>
                    <a:pt x="2406308" y="2352521"/>
                    <a:pt x="2435199" y="2352521"/>
                  </a:cubicBezTo>
                  <a:cubicBezTo>
                    <a:pt x="2951189" y="2352521"/>
                    <a:pt x="3428549" y="2302935"/>
                    <a:pt x="3817039" y="2218838"/>
                  </a:cubicBezTo>
                  <a:cubicBezTo>
                    <a:pt x="4361939" y="2100877"/>
                    <a:pt x="4732090" y="1915012"/>
                    <a:pt x="4788775" y="1702679"/>
                  </a:cubicBezTo>
                  <a:cubicBezTo>
                    <a:pt x="4790388" y="1696604"/>
                    <a:pt x="4791763" y="1690533"/>
                    <a:pt x="4792841" y="1684412"/>
                  </a:cubicBezTo>
                  <a:lnTo>
                    <a:pt x="4794425" y="1664238"/>
                  </a:lnTo>
                  <a:lnTo>
                    <a:pt x="4796279" y="1640789"/>
                  </a:lnTo>
                  <a:lnTo>
                    <a:pt x="4867707" y="741400"/>
                  </a:lnTo>
                  <a:lnTo>
                    <a:pt x="4874170" y="660099"/>
                  </a:lnTo>
                  <a:cubicBezTo>
                    <a:pt x="4873752" y="656550"/>
                    <a:pt x="4873274" y="653038"/>
                    <a:pt x="4872646" y="64953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123D1A-B2CB-C6BD-6184-FE3096E55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643" y="2086549"/>
              <a:ext cx="1796257" cy="3281449"/>
            </a:xfrm>
            <a:custGeom>
              <a:avLst/>
              <a:gdLst>
                <a:gd name="T0" fmla="*/ 491230 w 2765232"/>
                <a:gd name="T1" fmla="*/ 1093001 h 2352525"/>
                <a:gd name="T2" fmla="*/ 477849 w 2765232"/>
                <a:gd name="T3" fmla="*/ 1078956 h 2352525"/>
                <a:gd name="T4" fmla="*/ 460838 w 2765232"/>
                <a:gd name="T5" fmla="*/ 1057539 h 2352525"/>
                <a:gd name="T6" fmla="*/ 457566 w 2765232"/>
                <a:gd name="T7" fmla="*/ 1052723 h 2352525"/>
                <a:gd name="T8" fmla="*/ 454473 w 2765232"/>
                <a:gd name="T9" fmla="*/ 1047887 h 2352525"/>
                <a:gd name="T10" fmla="*/ 453003 w 2765232"/>
                <a:gd name="T11" fmla="*/ 1045433 h 2352525"/>
                <a:gd name="T12" fmla="*/ 446324 w 2765232"/>
                <a:gd name="T13" fmla="*/ 1033265 h 2352525"/>
                <a:gd name="T14" fmla="*/ 443984 w 2765232"/>
                <a:gd name="T15" fmla="*/ 1028318 h 2352525"/>
                <a:gd name="T16" fmla="*/ 441826 w 2765232"/>
                <a:gd name="T17" fmla="*/ 1023410 h 2352525"/>
                <a:gd name="T18" fmla="*/ 436549 w 2765232"/>
                <a:gd name="T19" fmla="*/ 1008501 h 2352525"/>
                <a:gd name="T20" fmla="*/ 434835 w 2765232"/>
                <a:gd name="T21" fmla="*/ 986828 h 2352525"/>
                <a:gd name="T22" fmla="*/ 432251 w 2765232"/>
                <a:gd name="T23" fmla="*/ 954353 h 2352525"/>
                <a:gd name="T24" fmla="*/ 401972 w 2765232"/>
                <a:gd name="T25" fmla="*/ 573058 h 2352525"/>
                <a:gd name="T26" fmla="*/ 239036 w 2765232"/>
                <a:gd name="T27" fmla="*/ 519852 h 2352525"/>
                <a:gd name="T28" fmla="*/ 393088 w 2765232"/>
                <a:gd name="T29" fmla="*/ 461141 h 2352525"/>
                <a:gd name="T30" fmla="*/ 391218 w 2765232"/>
                <a:gd name="T31" fmla="*/ 437647 h 2352525"/>
                <a:gd name="T32" fmla="*/ 387410 w 2765232"/>
                <a:gd name="T33" fmla="*/ 389653 h 2352525"/>
                <a:gd name="T34" fmla="*/ 388302 w 2765232"/>
                <a:gd name="T35" fmla="*/ 383417 h 2352525"/>
                <a:gd name="T36" fmla="*/ 860227 w 2765232"/>
                <a:gd name="T37" fmla="*/ 94509 h 2352525"/>
                <a:gd name="T38" fmla="*/ 1632303 w 2765232"/>
                <a:gd name="T39" fmla="*/ 3278 h 2352525"/>
                <a:gd name="T40" fmla="*/ 1438601 w 2765232"/>
                <a:gd name="T41" fmla="*/ 0 h 2352525"/>
                <a:gd name="T42" fmla="*/ 472818 w 2765232"/>
                <a:gd name="T43" fmla="*/ 94509 h 2352525"/>
                <a:gd name="T44" fmla="*/ 891 w 2765232"/>
                <a:gd name="T45" fmla="*/ 383417 h 2352525"/>
                <a:gd name="T46" fmla="*/ 0 w 2765232"/>
                <a:gd name="T47" fmla="*/ 389653 h 2352525"/>
                <a:gd name="T48" fmla="*/ 3810 w 2765232"/>
                <a:gd name="T49" fmla="*/ 437647 h 2352525"/>
                <a:gd name="T50" fmla="*/ 44844 w 2765232"/>
                <a:gd name="T51" fmla="*/ 954353 h 2352525"/>
                <a:gd name="T52" fmla="*/ 47424 w 2765232"/>
                <a:gd name="T53" fmla="*/ 986828 h 2352525"/>
                <a:gd name="T54" fmla="*/ 49138 w 2765232"/>
                <a:gd name="T55" fmla="*/ 1008501 h 2352525"/>
                <a:gd name="T56" fmla="*/ 54415 w 2765232"/>
                <a:gd name="T57" fmla="*/ 1023410 h 2352525"/>
                <a:gd name="T58" fmla="*/ 56577 w 2765232"/>
                <a:gd name="T59" fmla="*/ 1028318 h 2352525"/>
                <a:gd name="T60" fmla="*/ 58913 w 2765232"/>
                <a:gd name="T61" fmla="*/ 1033265 h 2352525"/>
                <a:gd name="T62" fmla="*/ 65592 w 2765232"/>
                <a:gd name="T63" fmla="*/ 1045433 h 2352525"/>
                <a:gd name="T64" fmla="*/ 67062 w 2765232"/>
                <a:gd name="T65" fmla="*/ 1047887 h 2352525"/>
                <a:gd name="T66" fmla="*/ 70158 w 2765232"/>
                <a:gd name="T67" fmla="*/ 1052723 h 2352525"/>
                <a:gd name="T68" fmla="*/ 73431 w 2765232"/>
                <a:gd name="T69" fmla="*/ 1057539 h 2352525"/>
                <a:gd name="T70" fmla="*/ 90441 w 2765232"/>
                <a:gd name="T71" fmla="*/ 1078956 h 2352525"/>
                <a:gd name="T72" fmla="*/ 103823 w 2765232"/>
                <a:gd name="T73" fmla="*/ 1093001 h 2352525"/>
                <a:gd name="T74" fmla="*/ 622996 w 2765232"/>
                <a:gd name="T75" fmla="*/ 1310131 h 2352525"/>
                <a:gd name="T76" fmla="*/ 1369630 w 2765232"/>
                <a:gd name="T77" fmla="*/ 1388192 h 2352525"/>
                <a:gd name="T78" fmla="*/ 1386523 w 2765232"/>
                <a:gd name="T79" fmla="*/ 1388387 h 2352525"/>
                <a:gd name="T80" fmla="*/ 1437491 w 2765232"/>
                <a:gd name="T81" fmla="*/ 1388684 h 2352525"/>
                <a:gd name="T82" fmla="*/ 1631041 w 2765232"/>
                <a:gd name="T83" fmla="*/ 1384691 h 2352525"/>
                <a:gd name="T84" fmla="*/ 1010401 w 2765232"/>
                <a:gd name="T85" fmla="*/ 1310131 h 2352525"/>
                <a:gd name="T86" fmla="*/ 491230 w 2765232"/>
                <a:gd name="T87" fmla="*/ 1093001 h 23525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65232" h="2352525">
                  <a:moveTo>
                    <a:pt x="832178" y="1851619"/>
                  </a:moveTo>
                  <a:cubicBezTo>
                    <a:pt x="824182" y="1843726"/>
                    <a:pt x="816636" y="1835790"/>
                    <a:pt x="809509" y="1827826"/>
                  </a:cubicBezTo>
                  <a:cubicBezTo>
                    <a:pt x="798873" y="1815858"/>
                    <a:pt x="789255" y="1803736"/>
                    <a:pt x="780692" y="1791544"/>
                  </a:cubicBezTo>
                  <a:cubicBezTo>
                    <a:pt x="778810" y="1788827"/>
                    <a:pt x="776961" y="1786097"/>
                    <a:pt x="775149" y="1783385"/>
                  </a:cubicBezTo>
                  <a:cubicBezTo>
                    <a:pt x="773342" y="1780622"/>
                    <a:pt x="771604" y="1777905"/>
                    <a:pt x="769908" y="1775193"/>
                  </a:cubicBezTo>
                  <a:cubicBezTo>
                    <a:pt x="769076" y="1773835"/>
                    <a:pt x="768245" y="1772430"/>
                    <a:pt x="767418" y="1771035"/>
                  </a:cubicBezTo>
                  <a:cubicBezTo>
                    <a:pt x="763306" y="1764201"/>
                    <a:pt x="759533" y="1757294"/>
                    <a:pt x="756104" y="1750423"/>
                  </a:cubicBezTo>
                  <a:cubicBezTo>
                    <a:pt x="754705" y="1747590"/>
                    <a:pt x="753386" y="1744827"/>
                    <a:pt x="752140" y="1742041"/>
                  </a:cubicBezTo>
                  <a:cubicBezTo>
                    <a:pt x="750858" y="1739278"/>
                    <a:pt x="749650" y="1736487"/>
                    <a:pt x="748484" y="1733728"/>
                  </a:cubicBezTo>
                  <a:cubicBezTo>
                    <a:pt x="745013" y="1725309"/>
                    <a:pt x="742035" y="1716922"/>
                    <a:pt x="739544" y="1708470"/>
                  </a:cubicBezTo>
                  <a:lnTo>
                    <a:pt x="736640" y="1671755"/>
                  </a:lnTo>
                  <a:lnTo>
                    <a:pt x="732263" y="1616740"/>
                  </a:lnTo>
                  <a:lnTo>
                    <a:pt x="680968" y="970800"/>
                  </a:lnTo>
                  <a:cubicBezTo>
                    <a:pt x="577206" y="942858"/>
                    <a:pt x="484980" y="912762"/>
                    <a:pt x="404943" y="880666"/>
                  </a:cubicBezTo>
                  <a:cubicBezTo>
                    <a:pt x="475892" y="845848"/>
                    <a:pt x="563926" y="812356"/>
                    <a:pt x="665918" y="781204"/>
                  </a:cubicBezTo>
                  <a:lnTo>
                    <a:pt x="662750" y="741405"/>
                  </a:lnTo>
                  <a:lnTo>
                    <a:pt x="656300" y="660099"/>
                  </a:lnTo>
                  <a:cubicBezTo>
                    <a:pt x="656714" y="656555"/>
                    <a:pt x="657202" y="653038"/>
                    <a:pt x="657810" y="649535"/>
                  </a:cubicBezTo>
                  <a:cubicBezTo>
                    <a:pt x="690168" y="455618"/>
                    <a:pt x="992105" y="282191"/>
                    <a:pt x="1457283" y="160105"/>
                  </a:cubicBezTo>
                  <a:cubicBezTo>
                    <a:pt x="1813462" y="78199"/>
                    <a:pt x="2265356" y="22649"/>
                    <a:pt x="2765233" y="5554"/>
                  </a:cubicBezTo>
                  <a:cubicBezTo>
                    <a:pt x="2657926" y="1884"/>
                    <a:pt x="2548351" y="0"/>
                    <a:pt x="2437090" y="0"/>
                  </a:cubicBezTo>
                  <a:cubicBezTo>
                    <a:pt x="1807506" y="0"/>
                    <a:pt x="1233650" y="60611"/>
                    <a:pt x="800987" y="160105"/>
                  </a:cubicBezTo>
                  <a:cubicBezTo>
                    <a:pt x="335805" y="282191"/>
                    <a:pt x="33872" y="455618"/>
                    <a:pt x="1510" y="649535"/>
                  </a:cubicBezTo>
                  <a:cubicBezTo>
                    <a:pt x="906" y="653038"/>
                    <a:pt x="418" y="656555"/>
                    <a:pt x="0" y="660099"/>
                  </a:cubicBezTo>
                  <a:lnTo>
                    <a:pt x="6454" y="741405"/>
                  </a:lnTo>
                  <a:lnTo>
                    <a:pt x="75968" y="1616740"/>
                  </a:lnTo>
                  <a:lnTo>
                    <a:pt x="80340" y="1671755"/>
                  </a:lnTo>
                  <a:lnTo>
                    <a:pt x="83244" y="1708470"/>
                  </a:lnTo>
                  <a:cubicBezTo>
                    <a:pt x="85734" y="1716922"/>
                    <a:pt x="88713" y="1725309"/>
                    <a:pt x="92183" y="1733728"/>
                  </a:cubicBezTo>
                  <a:cubicBezTo>
                    <a:pt x="93354" y="1736487"/>
                    <a:pt x="94562" y="1739278"/>
                    <a:pt x="95845" y="1742041"/>
                  </a:cubicBezTo>
                  <a:cubicBezTo>
                    <a:pt x="97090" y="1744827"/>
                    <a:pt x="98410" y="1747590"/>
                    <a:pt x="99803" y="1750423"/>
                  </a:cubicBezTo>
                  <a:cubicBezTo>
                    <a:pt x="103237" y="1757294"/>
                    <a:pt x="107010" y="1764201"/>
                    <a:pt x="111117" y="1771035"/>
                  </a:cubicBezTo>
                  <a:cubicBezTo>
                    <a:pt x="111949" y="1772430"/>
                    <a:pt x="112781" y="1773835"/>
                    <a:pt x="113608" y="1775193"/>
                  </a:cubicBezTo>
                  <a:cubicBezTo>
                    <a:pt x="115308" y="1777905"/>
                    <a:pt x="117041" y="1780622"/>
                    <a:pt x="118853" y="1783385"/>
                  </a:cubicBezTo>
                  <a:cubicBezTo>
                    <a:pt x="120661" y="1786097"/>
                    <a:pt x="122510" y="1788827"/>
                    <a:pt x="124397" y="1791544"/>
                  </a:cubicBezTo>
                  <a:cubicBezTo>
                    <a:pt x="132960" y="1803736"/>
                    <a:pt x="142578" y="1815858"/>
                    <a:pt x="153213" y="1827826"/>
                  </a:cubicBezTo>
                  <a:cubicBezTo>
                    <a:pt x="160341" y="1835790"/>
                    <a:pt x="167886" y="1843726"/>
                    <a:pt x="175883" y="1851619"/>
                  </a:cubicBezTo>
                  <a:cubicBezTo>
                    <a:pt x="327925" y="2001342"/>
                    <a:pt x="641325" y="2130034"/>
                    <a:pt x="1055398" y="2219452"/>
                  </a:cubicBezTo>
                  <a:cubicBezTo>
                    <a:pt x="1414439" y="2297009"/>
                    <a:pt x="1849239" y="2345046"/>
                    <a:pt x="2320248" y="2351693"/>
                  </a:cubicBezTo>
                  <a:cubicBezTo>
                    <a:pt x="2329787" y="2351847"/>
                    <a:pt x="2339326" y="2351954"/>
                    <a:pt x="2348865" y="2352023"/>
                  </a:cubicBezTo>
                  <a:cubicBezTo>
                    <a:pt x="2377533" y="2352335"/>
                    <a:pt x="2406317" y="2352526"/>
                    <a:pt x="2435208" y="2352526"/>
                  </a:cubicBezTo>
                  <a:cubicBezTo>
                    <a:pt x="2546465" y="2352526"/>
                    <a:pt x="2655923" y="2350214"/>
                    <a:pt x="2763096" y="2345762"/>
                  </a:cubicBezTo>
                  <a:cubicBezTo>
                    <a:pt x="2374290" y="2329672"/>
                    <a:pt x="2015815" y="2285161"/>
                    <a:pt x="1711689" y="2219452"/>
                  </a:cubicBezTo>
                  <a:cubicBezTo>
                    <a:pt x="1297621" y="2130034"/>
                    <a:pt x="984221" y="2001342"/>
                    <a:pt x="832178" y="1851619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A5D0110A-4CDB-A5E7-E9DC-279FEA3C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307" y="2086545"/>
              <a:ext cx="1797652" cy="3274529"/>
            </a:xfrm>
            <a:custGeom>
              <a:avLst/>
              <a:gdLst>
                <a:gd name="T0" fmla="*/ 1632672 w 2767384"/>
                <a:gd name="T1" fmla="*/ 383415 h 2352521"/>
                <a:gd name="T2" fmla="*/ 1160748 w 2767384"/>
                <a:gd name="T3" fmla="*/ 94509 h 2352521"/>
                <a:gd name="T4" fmla="*/ 194977 w 2767384"/>
                <a:gd name="T5" fmla="*/ 0 h 2352521"/>
                <a:gd name="T6" fmla="*/ 1273 w 2767384"/>
                <a:gd name="T7" fmla="*/ 3276 h 2352521"/>
                <a:gd name="T8" fmla="*/ 773346 w 2767384"/>
                <a:gd name="T9" fmla="*/ 94509 h 2352521"/>
                <a:gd name="T10" fmla="*/ 1245270 w 2767384"/>
                <a:gd name="T11" fmla="*/ 383415 h 2352521"/>
                <a:gd name="T12" fmla="*/ 1246170 w 2767384"/>
                <a:gd name="T13" fmla="*/ 389653 h 2352521"/>
                <a:gd name="T14" fmla="*/ 1242355 w 2767384"/>
                <a:gd name="T15" fmla="*/ 437645 h 2352521"/>
                <a:gd name="T16" fmla="*/ 1241685 w 2767384"/>
                <a:gd name="T17" fmla="*/ 446093 h 2352521"/>
                <a:gd name="T18" fmla="*/ 1422682 w 2767384"/>
                <a:gd name="T19" fmla="*/ 508081 h 2352521"/>
                <a:gd name="T20" fmla="*/ 1231603 w 2767384"/>
                <a:gd name="T21" fmla="*/ 573058 h 2352521"/>
                <a:gd name="T22" fmla="*/ 1200191 w 2767384"/>
                <a:gd name="T23" fmla="*/ 968549 h 2352521"/>
                <a:gd name="T24" fmla="*/ 1199097 w 2767384"/>
                <a:gd name="T25" fmla="*/ 982391 h 2352521"/>
                <a:gd name="T26" fmla="*/ 1198161 w 2767384"/>
                <a:gd name="T27" fmla="*/ 994300 h 2352521"/>
                <a:gd name="T28" fmla="*/ 1195759 w 2767384"/>
                <a:gd name="T29" fmla="*/ 1005083 h 2352521"/>
                <a:gd name="T30" fmla="*/ 622151 w 2767384"/>
                <a:gd name="T31" fmla="*/ 1309769 h 2352521"/>
                <a:gd name="T32" fmla="*/ 0 w 2767384"/>
                <a:gd name="T33" fmla="*/ 1384689 h 2352521"/>
                <a:gd name="T34" fmla="*/ 125997 w 2767384"/>
                <a:gd name="T35" fmla="*/ 1388190 h 2352521"/>
                <a:gd name="T36" fmla="*/ 142893 w 2767384"/>
                <a:gd name="T37" fmla="*/ 1388385 h 2352521"/>
                <a:gd name="T38" fmla="*/ 193860 w 2767384"/>
                <a:gd name="T39" fmla="*/ 1388681 h 2352521"/>
                <a:gd name="T40" fmla="*/ 1009553 w 2767384"/>
                <a:gd name="T41" fmla="*/ 1309769 h 2352521"/>
                <a:gd name="T42" fmla="*/ 1583164 w 2767384"/>
                <a:gd name="T43" fmla="*/ 1005083 h 2352521"/>
                <a:gd name="T44" fmla="*/ 1585564 w 2767384"/>
                <a:gd name="T45" fmla="*/ 994300 h 2352521"/>
                <a:gd name="T46" fmla="*/ 1586499 w 2767384"/>
                <a:gd name="T47" fmla="*/ 982391 h 2352521"/>
                <a:gd name="T48" fmla="*/ 1587593 w 2767384"/>
                <a:gd name="T49" fmla="*/ 968549 h 2352521"/>
                <a:gd name="T50" fmla="*/ 1629757 w 2767384"/>
                <a:gd name="T51" fmla="*/ 437645 h 2352521"/>
                <a:gd name="T52" fmla="*/ 1633572 w 2767384"/>
                <a:gd name="T53" fmla="*/ 389653 h 2352521"/>
                <a:gd name="T54" fmla="*/ 1632672 w 2767384"/>
                <a:gd name="T55" fmla="*/ 383415 h 2352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67384" h="2352521">
                  <a:moveTo>
                    <a:pt x="2765860" y="649531"/>
                  </a:moveTo>
                  <a:cubicBezTo>
                    <a:pt x="2733494" y="455623"/>
                    <a:pt x="2431570" y="282191"/>
                    <a:pt x="1966388" y="160105"/>
                  </a:cubicBezTo>
                  <a:cubicBezTo>
                    <a:pt x="1533748" y="60606"/>
                    <a:pt x="959897" y="0"/>
                    <a:pt x="330304" y="0"/>
                  </a:cubicBezTo>
                  <a:cubicBezTo>
                    <a:pt x="219029" y="0"/>
                    <a:pt x="109459" y="1889"/>
                    <a:pt x="2156" y="5549"/>
                  </a:cubicBezTo>
                  <a:cubicBezTo>
                    <a:pt x="502028" y="22653"/>
                    <a:pt x="953913" y="78203"/>
                    <a:pt x="1310101" y="160105"/>
                  </a:cubicBezTo>
                  <a:cubicBezTo>
                    <a:pt x="1775284" y="282191"/>
                    <a:pt x="2077207" y="455623"/>
                    <a:pt x="2109574" y="649531"/>
                  </a:cubicBezTo>
                  <a:cubicBezTo>
                    <a:pt x="2110169" y="653038"/>
                    <a:pt x="2110680" y="656550"/>
                    <a:pt x="2111098" y="660099"/>
                  </a:cubicBezTo>
                  <a:lnTo>
                    <a:pt x="2104635" y="741400"/>
                  </a:lnTo>
                  <a:lnTo>
                    <a:pt x="2103501" y="755713"/>
                  </a:lnTo>
                  <a:cubicBezTo>
                    <a:pt x="2222517" y="788038"/>
                    <a:pt x="2326042" y="823492"/>
                    <a:pt x="2410122" y="860724"/>
                  </a:cubicBezTo>
                  <a:cubicBezTo>
                    <a:pt x="2319728" y="900300"/>
                    <a:pt x="2211450" y="937118"/>
                    <a:pt x="2086421" y="970800"/>
                  </a:cubicBezTo>
                  <a:lnTo>
                    <a:pt x="2033207" y="1640789"/>
                  </a:lnTo>
                  <a:lnTo>
                    <a:pt x="2031353" y="1664238"/>
                  </a:lnTo>
                  <a:lnTo>
                    <a:pt x="2029768" y="1684412"/>
                  </a:lnTo>
                  <a:cubicBezTo>
                    <a:pt x="2028662" y="1690533"/>
                    <a:pt x="2027315" y="1696604"/>
                    <a:pt x="2025698" y="1702679"/>
                  </a:cubicBezTo>
                  <a:cubicBezTo>
                    <a:pt x="1969017" y="1915012"/>
                    <a:pt x="1598862" y="2100877"/>
                    <a:pt x="1053967" y="2218838"/>
                  </a:cubicBezTo>
                  <a:cubicBezTo>
                    <a:pt x="749232" y="2284812"/>
                    <a:pt x="389814" y="2329514"/>
                    <a:pt x="0" y="2345758"/>
                  </a:cubicBezTo>
                  <a:cubicBezTo>
                    <a:pt x="70192" y="2348698"/>
                    <a:pt x="141407" y="2350661"/>
                    <a:pt x="213448" y="2351689"/>
                  </a:cubicBezTo>
                  <a:cubicBezTo>
                    <a:pt x="222992" y="2351842"/>
                    <a:pt x="232531" y="2351949"/>
                    <a:pt x="242070" y="2352019"/>
                  </a:cubicBezTo>
                  <a:cubicBezTo>
                    <a:pt x="270747" y="2352330"/>
                    <a:pt x="299522" y="2352521"/>
                    <a:pt x="328413" y="2352521"/>
                  </a:cubicBezTo>
                  <a:cubicBezTo>
                    <a:pt x="844403" y="2352521"/>
                    <a:pt x="1321763" y="2302935"/>
                    <a:pt x="1710253" y="2218838"/>
                  </a:cubicBezTo>
                  <a:cubicBezTo>
                    <a:pt x="2255153" y="2100877"/>
                    <a:pt x="2625304" y="1915012"/>
                    <a:pt x="2681989" y="1702679"/>
                  </a:cubicBezTo>
                  <a:cubicBezTo>
                    <a:pt x="2683602" y="1696604"/>
                    <a:pt x="2684977" y="1690533"/>
                    <a:pt x="2686055" y="1684412"/>
                  </a:cubicBezTo>
                  <a:lnTo>
                    <a:pt x="2687639" y="1664238"/>
                  </a:lnTo>
                  <a:lnTo>
                    <a:pt x="2689493" y="1640789"/>
                  </a:lnTo>
                  <a:lnTo>
                    <a:pt x="2760921" y="741400"/>
                  </a:lnTo>
                  <a:lnTo>
                    <a:pt x="2767384" y="660099"/>
                  </a:lnTo>
                  <a:cubicBezTo>
                    <a:pt x="2766966" y="656550"/>
                    <a:pt x="2766488" y="653038"/>
                    <a:pt x="2765860" y="64953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6122577-A677-9E90-1AC2-E090218C5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6717" y="4481239"/>
              <a:ext cx="3062203" cy="983602"/>
            </a:xfrm>
            <a:custGeom>
              <a:avLst/>
              <a:gdLst>
                <a:gd name="T0" fmla="*/ 2782700 w 4714085"/>
                <a:gd name="T1" fmla="*/ 0 h 684501"/>
                <a:gd name="T2" fmla="*/ 2781762 w 4714085"/>
                <a:gd name="T3" fmla="*/ 11906 h 684501"/>
                <a:gd name="T4" fmla="*/ 2779365 w 4714085"/>
                <a:gd name="T5" fmla="*/ 22689 h 684501"/>
                <a:gd name="T6" fmla="*/ 2205760 w 4714085"/>
                <a:gd name="T7" fmla="*/ 327375 h 684501"/>
                <a:gd name="T8" fmla="*/ 1390039 w 4714085"/>
                <a:gd name="T9" fmla="*/ 404058 h 684501"/>
                <a:gd name="T10" fmla="*/ 1338427 w 4714085"/>
                <a:gd name="T11" fmla="*/ 403764 h 684501"/>
                <a:gd name="T12" fmla="*/ 1321309 w 4714085"/>
                <a:gd name="T13" fmla="*/ 403566 h 684501"/>
                <a:gd name="T14" fmla="*/ 1053681 w 4714085"/>
                <a:gd name="T15" fmla="*/ 392171 h 684501"/>
                <a:gd name="T16" fmla="*/ 973372 w 4714085"/>
                <a:gd name="T17" fmla="*/ 385619 h 684501"/>
                <a:gd name="T18" fmla="*/ 923457 w 4714085"/>
                <a:gd name="T19" fmla="*/ 380783 h 684501"/>
                <a:gd name="T20" fmla="*/ 843883 w 4714085"/>
                <a:gd name="T21" fmla="*/ 371736 h 684501"/>
                <a:gd name="T22" fmla="*/ 808617 w 4714085"/>
                <a:gd name="T23" fmla="*/ 367211 h 684501"/>
                <a:gd name="T24" fmla="*/ 575569 w 4714085"/>
                <a:gd name="T25" fmla="*/ 327734 h 684501"/>
                <a:gd name="T26" fmla="*/ 532865 w 4714085"/>
                <a:gd name="T27" fmla="*/ 318124 h 684501"/>
                <a:gd name="T28" fmla="*/ 56399 w 4714085"/>
                <a:gd name="T29" fmla="*/ 110605 h 684501"/>
                <a:gd name="T30" fmla="*/ 43017 w 4714085"/>
                <a:gd name="T31" fmla="*/ 96560 h 684501"/>
                <a:gd name="T32" fmla="*/ 26007 w 4714085"/>
                <a:gd name="T33" fmla="*/ 75143 h 684501"/>
                <a:gd name="T34" fmla="*/ 22735 w 4714085"/>
                <a:gd name="T35" fmla="*/ 70326 h 684501"/>
                <a:gd name="T36" fmla="*/ 19638 w 4714085"/>
                <a:gd name="T37" fmla="*/ 65491 h 684501"/>
                <a:gd name="T38" fmla="*/ 18168 w 4714085"/>
                <a:gd name="T39" fmla="*/ 63036 h 684501"/>
                <a:gd name="T40" fmla="*/ 11489 w 4714085"/>
                <a:gd name="T41" fmla="*/ 50869 h 684501"/>
                <a:gd name="T42" fmla="*/ 9153 w 4714085"/>
                <a:gd name="T43" fmla="*/ 45921 h 684501"/>
                <a:gd name="T44" fmla="*/ 6991 w 4714085"/>
                <a:gd name="T45" fmla="*/ 41014 h 684501"/>
                <a:gd name="T46" fmla="*/ 1714 w 4714085"/>
                <a:gd name="T47" fmla="*/ 26105 h 684501"/>
                <a:gd name="T48" fmla="*/ 0 w 4714085"/>
                <a:gd name="T49" fmla="*/ 4434 h 684501"/>
                <a:gd name="T50" fmla="*/ 378 w 4714085"/>
                <a:gd name="T51" fmla="*/ 5082 h 684501"/>
                <a:gd name="T52" fmla="*/ 1871 w 4714085"/>
                <a:gd name="T53" fmla="*/ 7535 h 684501"/>
                <a:gd name="T54" fmla="*/ 5011 w 4714085"/>
                <a:gd name="T55" fmla="*/ 12370 h 684501"/>
                <a:gd name="T56" fmla="*/ 8327 w 4714085"/>
                <a:gd name="T57" fmla="*/ 17183 h 684501"/>
                <a:gd name="T58" fmla="*/ 25559 w 4714085"/>
                <a:gd name="T59" fmla="*/ 38609 h 684501"/>
                <a:gd name="T60" fmla="*/ 39098 w 4714085"/>
                <a:gd name="T61" fmla="*/ 52648 h 684501"/>
                <a:gd name="T62" fmla="*/ 548249 w 4714085"/>
                <a:gd name="T63" fmla="*/ 266170 h 684501"/>
                <a:gd name="T64" fmla="*/ 824492 w 4714085"/>
                <a:gd name="T65" fmla="*/ 313555 h 684501"/>
                <a:gd name="T66" fmla="*/ 859802 w 4714085"/>
                <a:gd name="T67" fmla="*/ 317948 h 684501"/>
                <a:gd name="T68" fmla="*/ 939467 w 4714085"/>
                <a:gd name="T69" fmla="*/ 326685 h 684501"/>
                <a:gd name="T70" fmla="*/ 989430 w 4714085"/>
                <a:gd name="T71" fmla="*/ 331326 h 684501"/>
                <a:gd name="T72" fmla="*/ 1069825 w 4714085"/>
                <a:gd name="T73" fmla="*/ 337589 h 684501"/>
                <a:gd name="T74" fmla="*/ 1321309 w 4714085"/>
                <a:gd name="T75" fmla="*/ 347836 h 684501"/>
                <a:gd name="T76" fmla="*/ 1338427 w 4714085"/>
                <a:gd name="T77" fmla="*/ 348042 h 684501"/>
                <a:gd name="T78" fmla="*/ 1390039 w 4714085"/>
                <a:gd name="T79" fmla="*/ 348331 h 684501"/>
                <a:gd name="T80" fmla="*/ 2782700 w 4714085"/>
                <a:gd name="T81" fmla="*/ 0 h 6845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714085" h="684501">
                  <a:moveTo>
                    <a:pt x="4714085" y="0"/>
                  </a:moveTo>
                  <a:lnTo>
                    <a:pt x="4712496" y="20169"/>
                  </a:lnTo>
                  <a:cubicBezTo>
                    <a:pt x="4711409" y="26291"/>
                    <a:pt x="4710057" y="32366"/>
                    <a:pt x="4708435" y="38436"/>
                  </a:cubicBezTo>
                  <a:cubicBezTo>
                    <a:pt x="4651741" y="250774"/>
                    <a:pt x="4281609" y="436635"/>
                    <a:pt x="3736709" y="554596"/>
                  </a:cubicBezTo>
                  <a:cubicBezTo>
                    <a:pt x="3346425" y="636427"/>
                    <a:pt x="2869636" y="684502"/>
                    <a:pt x="2354822" y="684502"/>
                  </a:cubicBezTo>
                  <a:cubicBezTo>
                    <a:pt x="2325550" y="684502"/>
                    <a:pt x="2296431" y="684311"/>
                    <a:pt x="2267387" y="684004"/>
                  </a:cubicBezTo>
                  <a:cubicBezTo>
                    <a:pt x="2257690" y="683929"/>
                    <a:pt x="2248044" y="683813"/>
                    <a:pt x="2238389" y="683669"/>
                  </a:cubicBezTo>
                  <a:cubicBezTo>
                    <a:pt x="2082913" y="681478"/>
                    <a:pt x="1931326" y="674905"/>
                    <a:pt x="1785008" y="664365"/>
                  </a:cubicBezTo>
                  <a:cubicBezTo>
                    <a:pt x="1739112" y="661043"/>
                    <a:pt x="1693731" y="657350"/>
                    <a:pt x="1648959" y="653266"/>
                  </a:cubicBezTo>
                  <a:cubicBezTo>
                    <a:pt x="1620519" y="650694"/>
                    <a:pt x="1592352" y="647944"/>
                    <a:pt x="1564400" y="645074"/>
                  </a:cubicBezTo>
                  <a:cubicBezTo>
                    <a:pt x="1518796" y="640358"/>
                    <a:pt x="1473871" y="635264"/>
                    <a:pt x="1429596" y="629747"/>
                  </a:cubicBezTo>
                  <a:cubicBezTo>
                    <a:pt x="1409533" y="627282"/>
                    <a:pt x="1389609" y="624724"/>
                    <a:pt x="1369853" y="622081"/>
                  </a:cubicBezTo>
                  <a:cubicBezTo>
                    <a:pt x="1230625" y="603466"/>
                    <a:pt x="1098539" y="581031"/>
                    <a:pt x="975053" y="555205"/>
                  </a:cubicBezTo>
                  <a:cubicBezTo>
                    <a:pt x="950572" y="549916"/>
                    <a:pt x="926476" y="544474"/>
                    <a:pt x="902710" y="538924"/>
                  </a:cubicBezTo>
                  <a:cubicBezTo>
                    <a:pt x="524512" y="450497"/>
                    <a:pt x="238608" y="328256"/>
                    <a:pt x="95543" y="187372"/>
                  </a:cubicBezTo>
                  <a:cubicBezTo>
                    <a:pt x="87546" y="179479"/>
                    <a:pt x="80001" y="171543"/>
                    <a:pt x="72873" y="163579"/>
                  </a:cubicBezTo>
                  <a:cubicBezTo>
                    <a:pt x="62238" y="151611"/>
                    <a:pt x="52620" y="139488"/>
                    <a:pt x="44057" y="127297"/>
                  </a:cubicBezTo>
                  <a:cubicBezTo>
                    <a:pt x="42170" y="124580"/>
                    <a:pt x="40321" y="121854"/>
                    <a:pt x="38514" y="119138"/>
                  </a:cubicBezTo>
                  <a:cubicBezTo>
                    <a:pt x="36701" y="116375"/>
                    <a:pt x="34968" y="113663"/>
                    <a:pt x="33268" y="110946"/>
                  </a:cubicBezTo>
                  <a:cubicBezTo>
                    <a:pt x="32441" y="109588"/>
                    <a:pt x="31609" y="108183"/>
                    <a:pt x="30777" y="106788"/>
                  </a:cubicBezTo>
                  <a:cubicBezTo>
                    <a:pt x="26670" y="99954"/>
                    <a:pt x="22897" y="93047"/>
                    <a:pt x="19464" y="86176"/>
                  </a:cubicBezTo>
                  <a:cubicBezTo>
                    <a:pt x="18070" y="83343"/>
                    <a:pt x="16750" y="80580"/>
                    <a:pt x="15505" y="77794"/>
                  </a:cubicBezTo>
                  <a:cubicBezTo>
                    <a:pt x="14222" y="75031"/>
                    <a:pt x="13014" y="72245"/>
                    <a:pt x="11844" y="69481"/>
                  </a:cubicBezTo>
                  <a:cubicBezTo>
                    <a:pt x="8373" y="61062"/>
                    <a:pt x="5394" y="52680"/>
                    <a:pt x="2904" y="44223"/>
                  </a:cubicBezTo>
                  <a:lnTo>
                    <a:pt x="0" y="7512"/>
                  </a:lnTo>
                  <a:cubicBezTo>
                    <a:pt x="191" y="7894"/>
                    <a:pt x="418" y="8238"/>
                    <a:pt x="641" y="8610"/>
                  </a:cubicBezTo>
                  <a:cubicBezTo>
                    <a:pt x="1473" y="10015"/>
                    <a:pt x="2337" y="11406"/>
                    <a:pt x="3169" y="12764"/>
                  </a:cubicBezTo>
                  <a:cubicBezTo>
                    <a:pt x="4907" y="15490"/>
                    <a:pt x="6640" y="18206"/>
                    <a:pt x="8489" y="20956"/>
                  </a:cubicBezTo>
                  <a:cubicBezTo>
                    <a:pt x="10296" y="23681"/>
                    <a:pt x="12187" y="26398"/>
                    <a:pt x="14106" y="29110"/>
                  </a:cubicBezTo>
                  <a:cubicBezTo>
                    <a:pt x="22781" y="41320"/>
                    <a:pt x="32515" y="53429"/>
                    <a:pt x="43299" y="65407"/>
                  </a:cubicBezTo>
                  <a:cubicBezTo>
                    <a:pt x="50506" y="73375"/>
                    <a:pt x="58163" y="81306"/>
                    <a:pt x="66234" y="89190"/>
                  </a:cubicBezTo>
                  <a:cubicBezTo>
                    <a:pt x="216770" y="235517"/>
                    <a:pt x="523415" y="361757"/>
                    <a:pt x="928771" y="450911"/>
                  </a:cubicBezTo>
                  <a:cubicBezTo>
                    <a:pt x="1073119" y="482625"/>
                    <a:pt x="1229994" y="509665"/>
                    <a:pt x="1396746" y="531184"/>
                  </a:cubicBezTo>
                  <a:cubicBezTo>
                    <a:pt x="1416535" y="533756"/>
                    <a:pt x="1436496" y="536245"/>
                    <a:pt x="1456563" y="538626"/>
                  </a:cubicBezTo>
                  <a:cubicBezTo>
                    <a:pt x="1500917" y="543953"/>
                    <a:pt x="1545917" y="548893"/>
                    <a:pt x="1591521" y="553428"/>
                  </a:cubicBezTo>
                  <a:cubicBezTo>
                    <a:pt x="1619510" y="556228"/>
                    <a:pt x="1647723" y="558824"/>
                    <a:pt x="1676163" y="561289"/>
                  </a:cubicBezTo>
                  <a:cubicBezTo>
                    <a:pt x="1721005" y="565206"/>
                    <a:pt x="1766418" y="568755"/>
                    <a:pt x="1812357" y="571900"/>
                  </a:cubicBezTo>
                  <a:cubicBezTo>
                    <a:pt x="1950181" y="581328"/>
                    <a:pt x="2092573" y="587227"/>
                    <a:pt x="2238389" y="589259"/>
                  </a:cubicBezTo>
                  <a:cubicBezTo>
                    <a:pt x="2248044" y="589418"/>
                    <a:pt x="2257690" y="589525"/>
                    <a:pt x="2267387" y="589608"/>
                  </a:cubicBezTo>
                  <a:cubicBezTo>
                    <a:pt x="2296431" y="589906"/>
                    <a:pt x="2325550" y="590097"/>
                    <a:pt x="2354822" y="590097"/>
                  </a:cubicBezTo>
                  <a:cubicBezTo>
                    <a:pt x="3541051" y="590097"/>
                    <a:pt x="4525639" y="334797"/>
                    <a:pt x="4714085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1" name="Freeform: Shape 345">
              <a:extLst>
                <a:ext uri="{FF2B5EF4-FFF2-40B4-BE49-F238E27FC236}">
                  <a16:creationId xmlns:a16="http://schemas.microsoft.com/office/drawing/2014/main" id="{DE0F3C8E-15F0-3098-FA27-BB109701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656" y="3980104"/>
              <a:ext cx="1795945" cy="1005835"/>
            </a:xfrm>
            <a:custGeom>
              <a:avLst/>
              <a:gdLst>
                <a:gd name="T0" fmla="*/ 816009 w 2764754"/>
                <a:gd name="T1" fmla="*/ 338814 h 573974"/>
                <a:gd name="T2" fmla="*/ 0 w 2764754"/>
                <a:gd name="T3" fmla="*/ 169407 h 573974"/>
                <a:gd name="T4" fmla="*/ 816009 w 2764754"/>
                <a:gd name="T5" fmla="*/ 0 h 573974"/>
                <a:gd name="T6" fmla="*/ 1632021 w 2764754"/>
                <a:gd name="T7" fmla="*/ 169407 h 573974"/>
                <a:gd name="T8" fmla="*/ 816009 w 2764754"/>
                <a:gd name="T9" fmla="*/ 338814 h 573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4754" h="573974">
                  <a:moveTo>
                    <a:pt x="1382375" y="573974"/>
                  </a:moveTo>
                  <a:cubicBezTo>
                    <a:pt x="618911" y="573974"/>
                    <a:pt x="0" y="445487"/>
                    <a:pt x="0" y="286987"/>
                  </a:cubicBezTo>
                  <a:cubicBezTo>
                    <a:pt x="0" y="128487"/>
                    <a:pt x="618911" y="0"/>
                    <a:pt x="1382375" y="0"/>
                  </a:cubicBezTo>
                  <a:cubicBezTo>
                    <a:pt x="2145843" y="0"/>
                    <a:pt x="2764755" y="128487"/>
                    <a:pt x="2764755" y="286987"/>
                  </a:cubicBezTo>
                  <a:cubicBezTo>
                    <a:pt x="2764755" y="445487"/>
                    <a:pt x="2145843" y="573974"/>
                    <a:pt x="1382375" y="57397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2" name="Freeform: Shape 346">
              <a:extLst>
                <a:ext uri="{FF2B5EF4-FFF2-40B4-BE49-F238E27FC236}">
                  <a16:creationId xmlns:a16="http://schemas.microsoft.com/office/drawing/2014/main" id="{F92267E8-0B5A-E981-1E4A-BDF43710567D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8865876" y="5126105"/>
              <a:ext cx="320919" cy="299961"/>
            </a:xfrm>
            <a:custGeom>
              <a:avLst/>
              <a:gdLst>
                <a:gd name="T0" fmla="*/ 275752 w 494036"/>
                <a:gd name="T1" fmla="*/ 101042 h 171170"/>
                <a:gd name="T2" fmla="*/ 42704 w 494036"/>
                <a:gd name="T3" fmla="*/ 61564 h 171170"/>
                <a:gd name="T4" fmla="*/ 0 w 494036"/>
                <a:gd name="T5" fmla="*/ 51954 h 171170"/>
                <a:gd name="T6" fmla="*/ 15384 w 494036"/>
                <a:gd name="T7" fmla="*/ 0 h 171170"/>
                <a:gd name="T8" fmla="*/ 291627 w 494036"/>
                <a:gd name="T9" fmla="*/ 47385 h 171170"/>
                <a:gd name="T10" fmla="*/ 275752 w 494036"/>
                <a:gd name="T11" fmla="*/ 101042 h 1711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4036" h="171170">
                  <a:moveTo>
                    <a:pt x="467143" y="171171"/>
                  </a:moveTo>
                  <a:cubicBezTo>
                    <a:pt x="327916" y="152555"/>
                    <a:pt x="195834" y="130120"/>
                    <a:pt x="72344" y="104294"/>
                  </a:cubicBezTo>
                  <a:cubicBezTo>
                    <a:pt x="47867" y="99005"/>
                    <a:pt x="23761" y="93563"/>
                    <a:pt x="0" y="88014"/>
                  </a:cubicBezTo>
                  <a:lnTo>
                    <a:pt x="26061" y="0"/>
                  </a:lnTo>
                  <a:cubicBezTo>
                    <a:pt x="170409" y="31715"/>
                    <a:pt x="327284" y="58755"/>
                    <a:pt x="494036" y="80273"/>
                  </a:cubicBezTo>
                  <a:lnTo>
                    <a:pt x="467143" y="171171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3" name="Freeform: Shape 347">
              <a:extLst>
                <a:ext uri="{FF2B5EF4-FFF2-40B4-BE49-F238E27FC236}">
                  <a16:creationId xmlns:a16="http://schemas.microsoft.com/office/drawing/2014/main" id="{F2275D44-B149-E3E6-5D65-38671CA87F4B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210508" y="5253235"/>
              <a:ext cx="105181" cy="186539"/>
            </a:xfrm>
            <a:custGeom>
              <a:avLst/>
              <a:gdLst>
                <a:gd name="T0" fmla="*/ 79572 w 161920"/>
                <a:gd name="T1" fmla="*/ 62836 h 106447"/>
                <a:gd name="T2" fmla="*/ 0 w 161920"/>
                <a:gd name="T3" fmla="*/ 53788 h 106447"/>
                <a:gd name="T4" fmla="*/ 15916 w 161920"/>
                <a:gd name="T5" fmla="*/ 0 h 106447"/>
                <a:gd name="T6" fmla="*/ 95581 w 161920"/>
                <a:gd name="T7" fmla="*/ 8737 h 106447"/>
                <a:gd name="T8" fmla="*/ 79572 w 161920"/>
                <a:gd name="T9" fmla="*/ 62836 h 106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920" h="106447">
                  <a:moveTo>
                    <a:pt x="134800" y="106448"/>
                  </a:moveTo>
                  <a:cubicBezTo>
                    <a:pt x="89196" y="101731"/>
                    <a:pt x="44270" y="96638"/>
                    <a:pt x="0" y="91121"/>
                  </a:cubicBezTo>
                  <a:lnTo>
                    <a:pt x="26963" y="0"/>
                  </a:lnTo>
                  <a:cubicBezTo>
                    <a:pt x="71317" y="5326"/>
                    <a:pt x="116317" y="10266"/>
                    <a:pt x="161920" y="14801"/>
                  </a:cubicBezTo>
                  <a:lnTo>
                    <a:pt x="134800" y="106448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4" name="Freeform: Shape 348">
              <a:extLst>
                <a:ext uri="{FF2B5EF4-FFF2-40B4-BE49-F238E27FC236}">
                  <a16:creationId xmlns:a16="http://schemas.microsoft.com/office/drawing/2014/main" id="{64F88640-DF3E-24CA-39FF-9DD540DE6D9F}"/>
                </a:ext>
              </a:extLst>
            </p:cNvPr>
            <p:cNvSpPr>
              <a:spLocks/>
            </p:cNvSpPr>
            <p:nvPr/>
          </p:nvSpPr>
          <p:spPr bwMode="auto">
            <a:xfrm rot="21189585">
              <a:off x="9352997" y="5292951"/>
              <a:ext cx="106139" cy="180631"/>
            </a:xfrm>
            <a:custGeom>
              <a:avLst/>
              <a:gdLst>
                <a:gd name="T0" fmla="*/ 80309 w 163397"/>
                <a:gd name="T1" fmla="*/ 60846 h 103075"/>
                <a:gd name="T2" fmla="*/ 0 w 163397"/>
                <a:gd name="T3" fmla="*/ 54294 h 103075"/>
                <a:gd name="T4" fmla="*/ 16058 w 163397"/>
                <a:gd name="T5" fmla="*/ 0 h 103075"/>
                <a:gd name="T6" fmla="*/ 96453 w 163397"/>
                <a:gd name="T7" fmla="*/ 6263 h 103075"/>
                <a:gd name="T8" fmla="*/ 80309 w 163397"/>
                <a:gd name="T9" fmla="*/ 60846 h 103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397" h="103075">
                  <a:moveTo>
                    <a:pt x="136050" y="103076"/>
                  </a:moveTo>
                  <a:cubicBezTo>
                    <a:pt x="90148" y="99754"/>
                    <a:pt x="44772" y="96061"/>
                    <a:pt x="0" y="91977"/>
                  </a:cubicBezTo>
                  <a:lnTo>
                    <a:pt x="27204" y="0"/>
                  </a:lnTo>
                  <a:cubicBezTo>
                    <a:pt x="72046" y="3917"/>
                    <a:pt x="117460" y="7466"/>
                    <a:pt x="163398" y="10610"/>
                  </a:cubicBezTo>
                  <a:lnTo>
                    <a:pt x="136050" y="103076"/>
                  </a:ln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/>
            </a:p>
          </p:txBody>
        </p:sp>
        <p:sp>
          <p:nvSpPr>
            <p:cNvPr id="525" name="Freeform: Shape 9">
              <a:extLst>
                <a:ext uri="{FF2B5EF4-FFF2-40B4-BE49-F238E27FC236}">
                  <a16:creationId xmlns:a16="http://schemas.microsoft.com/office/drawing/2014/main" id="{0EF8B02C-7BDC-5891-1E0C-3C490F2F2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3050" y="2086549"/>
              <a:ext cx="3168001" cy="1731256"/>
            </a:xfrm>
            <a:custGeom>
              <a:avLst/>
              <a:gdLst>
                <a:gd name="T0" fmla="*/ 2407843 w 4876953"/>
                <a:gd name="T1" fmla="*/ 590245 h 1238557"/>
                <a:gd name="T2" fmla="*/ 1626403 w 4876953"/>
                <a:gd name="T3" fmla="*/ 683438 h 1238557"/>
                <a:gd name="T4" fmla="*/ 1539816 w 4876953"/>
                <a:gd name="T5" fmla="*/ 685646 h 1238557"/>
                <a:gd name="T6" fmla="*/ 1539794 w 4876953"/>
                <a:gd name="T7" fmla="*/ 685646 h 1238557"/>
                <a:gd name="T8" fmla="*/ 1481791 w 4876953"/>
                <a:gd name="T9" fmla="*/ 686382 h 1238557"/>
                <a:gd name="T10" fmla="*/ 1439424 w 4876953"/>
                <a:gd name="T11" fmla="*/ 686536 h 1238557"/>
                <a:gd name="T12" fmla="*/ 1245383 w 4876953"/>
                <a:gd name="T13" fmla="*/ 683194 h 1238557"/>
                <a:gd name="T14" fmla="*/ 1183398 w 4876953"/>
                <a:gd name="T15" fmla="*/ 680718 h 1238557"/>
                <a:gd name="T16" fmla="*/ 796593 w 4876953"/>
                <a:gd name="T17" fmla="*/ 647797 h 1238557"/>
                <a:gd name="T18" fmla="*/ 470989 w 4876953"/>
                <a:gd name="T19" fmla="*/ 590245 h 1238557"/>
                <a:gd name="T20" fmla="*/ 239859 w 4876953"/>
                <a:gd name="T21" fmla="*/ 519853 h 1238557"/>
                <a:gd name="T22" fmla="*/ 527253 w 4876953"/>
                <a:gd name="T23" fmla="*/ 425808 h 1238557"/>
                <a:gd name="T24" fmla="*/ 928180 w 4876953"/>
                <a:gd name="T25" fmla="*/ 361390 h 1238557"/>
                <a:gd name="T26" fmla="*/ 1341877 w 4876953"/>
                <a:gd name="T27" fmla="*/ 335736 h 1238557"/>
                <a:gd name="T28" fmla="*/ 1405511 w 4876953"/>
                <a:gd name="T29" fmla="*/ 334687 h 1238557"/>
                <a:gd name="T30" fmla="*/ 1466141 w 4876953"/>
                <a:gd name="T31" fmla="*/ 334352 h 1238557"/>
                <a:gd name="T32" fmla="*/ 1642259 w 4876953"/>
                <a:gd name="T33" fmla="*/ 337139 h 1238557"/>
                <a:gd name="T34" fmla="*/ 1698962 w 4876953"/>
                <a:gd name="T35" fmla="*/ 339234 h 1238557"/>
                <a:gd name="T36" fmla="*/ 1782609 w 4876953"/>
                <a:gd name="T37" fmla="*/ 343447 h 1238557"/>
                <a:gd name="T38" fmla="*/ 2404999 w 4876953"/>
                <a:gd name="T39" fmla="*/ 425808 h 1238557"/>
                <a:gd name="T40" fmla="*/ 2667130 w 4876953"/>
                <a:gd name="T41" fmla="*/ 508081 h 1238557"/>
                <a:gd name="T42" fmla="*/ 2407843 w 4876953"/>
                <a:gd name="T43" fmla="*/ 590245 h 1238557"/>
                <a:gd name="T44" fmla="*/ 2878026 w 4876953"/>
                <a:gd name="T45" fmla="*/ 353054 h 1238557"/>
                <a:gd name="T46" fmla="*/ 2405212 w 4876953"/>
                <a:gd name="T47" fmla="*/ 94509 h 1238557"/>
                <a:gd name="T48" fmla="*/ 1930383 w 4876953"/>
                <a:gd name="T49" fmla="*/ 21821 h 1238557"/>
                <a:gd name="T50" fmla="*/ 1847957 w 4876953"/>
                <a:gd name="T51" fmla="*/ 14934 h 1238557"/>
                <a:gd name="T52" fmla="*/ 1792074 w 4876953"/>
                <a:gd name="T53" fmla="*/ 11054 h 1238557"/>
                <a:gd name="T54" fmla="*/ 1558696 w 4876953"/>
                <a:gd name="T55" fmla="*/ 1249 h 1238557"/>
                <a:gd name="T56" fmla="*/ 1495995 w 4876953"/>
                <a:gd name="T57" fmla="*/ 291 h 1238557"/>
                <a:gd name="T58" fmla="*/ 1439424 w 4876953"/>
                <a:gd name="T59" fmla="*/ 0 h 1238557"/>
                <a:gd name="T60" fmla="*/ 1089191 w 4876953"/>
                <a:gd name="T61" fmla="*/ 10898 h 1238557"/>
                <a:gd name="T62" fmla="*/ 473641 w 4876953"/>
                <a:gd name="T63" fmla="*/ 94509 h 1238557"/>
                <a:gd name="T64" fmla="*/ 823 w 4876953"/>
                <a:gd name="T65" fmla="*/ 353054 h 1238557"/>
                <a:gd name="T66" fmla="*/ 0 w 4876953"/>
                <a:gd name="T67" fmla="*/ 365558 h 1238557"/>
                <a:gd name="T68" fmla="*/ 1714 w 4876953"/>
                <a:gd name="T69" fmla="*/ 383412 h 1238557"/>
                <a:gd name="T70" fmla="*/ 4633 w 4876953"/>
                <a:gd name="T71" fmla="*/ 395093 h 1238557"/>
                <a:gd name="T72" fmla="*/ 777109 w 4876953"/>
                <a:gd name="T73" fmla="*/ 690193 h 1238557"/>
                <a:gd name="T74" fmla="*/ 1163318 w 4876953"/>
                <a:gd name="T75" fmla="*/ 724387 h 1238557"/>
                <a:gd name="T76" fmla="*/ 1225210 w 4876953"/>
                <a:gd name="T77" fmla="*/ 727108 h 1238557"/>
                <a:gd name="T78" fmla="*/ 1439424 w 4876953"/>
                <a:gd name="T79" fmla="*/ 731115 h 1238557"/>
                <a:gd name="T80" fmla="*/ 1461262 w 4876953"/>
                <a:gd name="T81" fmla="*/ 731073 h 1238557"/>
                <a:gd name="T82" fmla="*/ 1519174 w 4876953"/>
                <a:gd name="T83" fmla="*/ 730560 h 1238557"/>
                <a:gd name="T84" fmla="*/ 1605605 w 4876953"/>
                <a:gd name="T85" fmla="*/ 728709 h 1238557"/>
                <a:gd name="T86" fmla="*/ 2874211 w 4876953"/>
                <a:gd name="T87" fmla="*/ 395093 h 1238557"/>
                <a:gd name="T88" fmla="*/ 2877126 w 4876953"/>
                <a:gd name="T89" fmla="*/ 383412 h 1238557"/>
                <a:gd name="T90" fmla="*/ 2878841 w 4876953"/>
                <a:gd name="T91" fmla="*/ 365558 h 1238557"/>
                <a:gd name="T92" fmla="*/ 2878026 w 4876953"/>
                <a:gd name="T93" fmla="*/ 353054 h 12385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876953" h="1238557">
                  <a:moveTo>
                    <a:pt x="4079051" y="999915"/>
                  </a:moveTo>
                  <a:cubicBezTo>
                    <a:pt x="3710378" y="1086766"/>
                    <a:pt x="3248959" y="1141404"/>
                    <a:pt x="2755239" y="1157791"/>
                  </a:cubicBezTo>
                  <a:cubicBezTo>
                    <a:pt x="2706615" y="1159419"/>
                    <a:pt x="2657740" y="1160661"/>
                    <a:pt x="2608554" y="1161531"/>
                  </a:cubicBezTo>
                  <a:lnTo>
                    <a:pt x="2608517" y="1161531"/>
                  </a:lnTo>
                  <a:cubicBezTo>
                    <a:pt x="2575890" y="1162136"/>
                    <a:pt x="2543110" y="1162513"/>
                    <a:pt x="2510256" y="1162778"/>
                  </a:cubicBezTo>
                  <a:cubicBezTo>
                    <a:pt x="2486383" y="1162964"/>
                    <a:pt x="2462464" y="1163038"/>
                    <a:pt x="2438484" y="1163038"/>
                  </a:cubicBezTo>
                  <a:cubicBezTo>
                    <a:pt x="2327734" y="1163038"/>
                    <a:pt x="2217945" y="1161150"/>
                    <a:pt x="2109764" y="1157377"/>
                  </a:cubicBezTo>
                  <a:cubicBezTo>
                    <a:pt x="2074578" y="1156168"/>
                    <a:pt x="2039572" y="1154772"/>
                    <a:pt x="2004757" y="1153182"/>
                  </a:cubicBezTo>
                  <a:cubicBezTo>
                    <a:pt x="1776111" y="1142650"/>
                    <a:pt x="1555651" y="1123881"/>
                    <a:pt x="1349483" y="1097413"/>
                  </a:cubicBezTo>
                  <a:cubicBezTo>
                    <a:pt x="1150365" y="1071885"/>
                    <a:pt x="964641" y="1039184"/>
                    <a:pt x="797888" y="999915"/>
                  </a:cubicBezTo>
                  <a:cubicBezTo>
                    <a:pt x="646037" y="964116"/>
                    <a:pt x="514968" y="924200"/>
                    <a:pt x="406337" y="880666"/>
                  </a:cubicBezTo>
                  <a:cubicBezTo>
                    <a:pt x="525413" y="822246"/>
                    <a:pt x="692658" y="767454"/>
                    <a:pt x="893203" y="721347"/>
                  </a:cubicBezTo>
                  <a:cubicBezTo>
                    <a:pt x="1094920" y="674943"/>
                    <a:pt x="1324816" y="638237"/>
                    <a:pt x="1572401" y="612220"/>
                  </a:cubicBezTo>
                  <a:cubicBezTo>
                    <a:pt x="1794296" y="588883"/>
                    <a:pt x="2030405" y="574156"/>
                    <a:pt x="2273232" y="568760"/>
                  </a:cubicBezTo>
                  <a:cubicBezTo>
                    <a:pt x="2309037" y="567964"/>
                    <a:pt x="2344981" y="567360"/>
                    <a:pt x="2381032" y="566983"/>
                  </a:cubicBezTo>
                  <a:cubicBezTo>
                    <a:pt x="2415173" y="566606"/>
                    <a:pt x="2449417" y="566415"/>
                    <a:pt x="2483744" y="566415"/>
                  </a:cubicBezTo>
                  <a:cubicBezTo>
                    <a:pt x="2584109" y="566415"/>
                    <a:pt x="2683764" y="568002"/>
                    <a:pt x="2782099" y="571137"/>
                  </a:cubicBezTo>
                  <a:cubicBezTo>
                    <a:pt x="2814261" y="572155"/>
                    <a:pt x="2846293" y="573328"/>
                    <a:pt x="2878158" y="574686"/>
                  </a:cubicBezTo>
                  <a:cubicBezTo>
                    <a:pt x="2925760" y="576686"/>
                    <a:pt x="2973017" y="579063"/>
                    <a:pt x="3019862" y="581822"/>
                  </a:cubicBezTo>
                  <a:cubicBezTo>
                    <a:pt x="3410763" y="604591"/>
                    <a:pt x="3773721" y="652243"/>
                    <a:pt x="4074233" y="721347"/>
                  </a:cubicBezTo>
                  <a:cubicBezTo>
                    <a:pt x="4251807" y="762170"/>
                    <a:pt x="4403264" y="809784"/>
                    <a:pt x="4518302" y="860724"/>
                  </a:cubicBezTo>
                  <a:cubicBezTo>
                    <a:pt x="4401136" y="912046"/>
                    <a:pt x="4253842" y="958715"/>
                    <a:pt x="4079051" y="999915"/>
                  </a:cubicBezTo>
                  <a:moveTo>
                    <a:pt x="4875574" y="598098"/>
                  </a:moveTo>
                  <a:cubicBezTo>
                    <a:pt x="4852597" y="424508"/>
                    <a:pt x="4548225" y="268971"/>
                    <a:pt x="4074595" y="160105"/>
                  </a:cubicBezTo>
                  <a:cubicBezTo>
                    <a:pt x="3842655" y="106750"/>
                    <a:pt x="3570147" y="64607"/>
                    <a:pt x="3270202" y="36967"/>
                  </a:cubicBezTo>
                  <a:cubicBezTo>
                    <a:pt x="3224306" y="32738"/>
                    <a:pt x="3177717" y="28849"/>
                    <a:pt x="3130566" y="25300"/>
                  </a:cubicBezTo>
                  <a:cubicBezTo>
                    <a:pt x="3099268" y="22956"/>
                    <a:pt x="3067705" y="20765"/>
                    <a:pt x="3035896" y="18727"/>
                  </a:cubicBezTo>
                  <a:cubicBezTo>
                    <a:pt x="2907848" y="10531"/>
                    <a:pt x="2775757" y="4907"/>
                    <a:pt x="2640539" y="2116"/>
                  </a:cubicBezTo>
                  <a:cubicBezTo>
                    <a:pt x="2605343" y="1358"/>
                    <a:pt x="2569933" y="828"/>
                    <a:pt x="2534319" y="493"/>
                  </a:cubicBezTo>
                  <a:cubicBezTo>
                    <a:pt x="2502524" y="149"/>
                    <a:pt x="2470576" y="0"/>
                    <a:pt x="2438484" y="0"/>
                  </a:cubicBezTo>
                  <a:cubicBezTo>
                    <a:pt x="2233826" y="0"/>
                    <a:pt x="2035079" y="6382"/>
                    <a:pt x="1845164" y="18462"/>
                  </a:cubicBezTo>
                  <a:cubicBezTo>
                    <a:pt x="1450750" y="43497"/>
                    <a:pt x="1094427" y="92930"/>
                    <a:pt x="802381" y="160105"/>
                  </a:cubicBezTo>
                  <a:cubicBezTo>
                    <a:pt x="328752" y="268971"/>
                    <a:pt x="24365" y="424508"/>
                    <a:pt x="1394" y="598098"/>
                  </a:cubicBezTo>
                  <a:cubicBezTo>
                    <a:pt x="451" y="605122"/>
                    <a:pt x="0" y="612183"/>
                    <a:pt x="0" y="619281"/>
                  </a:cubicBezTo>
                  <a:cubicBezTo>
                    <a:pt x="0" y="629440"/>
                    <a:pt x="943" y="639520"/>
                    <a:pt x="2904" y="649526"/>
                  </a:cubicBezTo>
                  <a:cubicBezTo>
                    <a:pt x="4112" y="656173"/>
                    <a:pt x="5771" y="662746"/>
                    <a:pt x="7848" y="669314"/>
                  </a:cubicBezTo>
                  <a:cubicBezTo>
                    <a:pt x="76456" y="887234"/>
                    <a:pt x="589384" y="1073397"/>
                    <a:pt x="1316476" y="1169234"/>
                  </a:cubicBezTo>
                  <a:cubicBezTo>
                    <a:pt x="1519554" y="1196046"/>
                    <a:pt x="1739293" y="1215755"/>
                    <a:pt x="1970741" y="1227161"/>
                  </a:cubicBezTo>
                  <a:cubicBezTo>
                    <a:pt x="2005435" y="1228901"/>
                    <a:pt x="2040362" y="1230413"/>
                    <a:pt x="2075590" y="1231771"/>
                  </a:cubicBezTo>
                  <a:cubicBezTo>
                    <a:pt x="2193989" y="1236222"/>
                    <a:pt x="2315137" y="1238558"/>
                    <a:pt x="2438484" y="1238558"/>
                  </a:cubicBezTo>
                  <a:cubicBezTo>
                    <a:pt x="2450852" y="1238558"/>
                    <a:pt x="2463142" y="1238520"/>
                    <a:pt x="2475478" y="1238488"/>
                  </a:cubicBezTo>
                  <a:cubicBezTo>
                    <a:pt x="2508328" y="1238376"/>
                    <a:pt x="2541075" y="1238069"/>
                    <a:pt x="2573585" y="1237618"/>
                  </a:cubicBezTo>
                  <a:cubicBezTo>
                    <a:pt x="2622804" y="1236939"/>
                    <a:pt x="2671619" y="1235878"/>
                    <a:pt x="2720006" y="1234483"/>
                  </a:cubicBezTo>
                  <a:cubicBezTo>
                    <a:pt x="3869822" y="1200917"/>
                    <a:pt x="4776300" y="964228"/>
                    <a:pt x="4869111" y="669314"/>
                  </a:cubicBezTo>
                  <a:cubicBezTo>
                    <a:pt x="4871178" y="662746"/>
                    <a:pt x="4872851" y="656173"/>
                    <a:pt x="4874050" y="649526"/>
                  </a:cubicBezTo>
                  <a:cubicBezTo>
                    <a:pt x="4876024" y="639520"/>
                    <a:pt x="4876954" y="629440"/>
                    <a:pt x="4876954" y="619281"/>
                  </a:cubicBezTo>
                  <a:cubicBezTo>
                    <a:pt x="4876954" y="612183"/>
                    <a:pt x="4876503" y="605122"/>
                    <a:pt x="4875574" y="59809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189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endParaRPr lang="en-IN" dirty="0"/>
            </a:p>
          </p:txBody>
        </p:sp>
        <p:sp>
          <p:nvSpPr>
            <p:cNvPr id="526" name="Freeform: Shape 428">
              <a:extLst>
                <a:ext uri="{FF2B5EF4-FFF2-40B4-BE49-F238E27FC236}">
                  <a16:creationId xmlns:a16="http://schemas.microsoft.com/office/drawing/2014/main" id="{9D810DCE-7D89-11AB-2387-1A67CAF2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781" y="2158258"/>
              <a:ext cx="3076537" cy="1121316"/>
            </a:xfrm>
            <a:custGeom>
              <a:avLst/>
              <a:gdLst>
                <a:gd name="T0" fmla="*/ 2789348 w 4726081"/>
                <a:gd name="T1" fmla="*/ 314338 h 805146"/>
                <a:gd name="T2" fmla="*/ 2675784 w 4726081"/>
                <a:gd name="T3" fmla="*/ 204158 h 805146"/>
                <a:gd name="T4" fmla="*/ 2350690 w 4726081"/>
                <a:gd name="T5" fmla="*/ 93375 h 805146"/>
                <a:gd name="T6" fmla="*/ 1394894 w 4726081"/>
                <a:gd name="T7" fmla="*/ 0 h 805146"/>
                <a:gd name="T8" fmla="*/ 439086 w 4726081"/>
                <a:gd name="T9" fmla="*/ 93375 h 805146"/>
                <a:gd name="T10" fmla="*/ 113995 w 4726081"/>
                <a:gd name="T11" fmla="*/ 204158 h 805146"/>
                <a:gd name="T12" fmla="*/ 423 w 4726081"/>
                <a:gd name="T13" fmla="*/ 314404 h 805146"/>
                <a:gd name="T14" fmla="*/ 0 w 4726081"/>
                <a:gd name="T15" fmla="*/ 320980 h 805146"/>
                <a:gd name="T16" fmla="*/ 888 w 4726081"/>
                <a:gd name="T17" fmla="*/ 330253 h 805146"/>
                <a:gd name="T18" fmla="*/ 1001 w 4726081"/>
                <a:gd name="T19" fmla="*/ 330854 h 805146"/>
                <a:gd name="T20" fmla="*/ 2581 w 4726081"/>
                <a:gd name="T21" fmla="*/ 337118 h 805146"/>
                <a:gd name="T22" fmla="*/ 123345 w 4726081"/>
                <a:gd name="T23" fmla="*/ 442728 h 805146"/>
                <a:gd name="T24" fmla="*/ 195328 w 4726081"/>
                <a:gd name="T25" fmla="*/ 475274 h 805146"/>
                <a:gd name="T26" fmla="*/ 482722 w 4726081"/>
                <a:gd name="T27" fmla="*/ 381232 h 805146"/>
                <a:gd name="T28" fmla="*/ 1421610 w 4726081"/>
                <a:gd name="T29" fmla="*/ 289774 h 805146"/>
                <a:gd name="T30" fmla="*/ 2360463 w 4726081"/>
                <a:gd name="T31" fmla="*/ 381232 h 805146"/>
                <a:gd name="T32" fmla="*/ 2622592 w 4726081"/>
                <a:gd name="T33" fmla="*/ 463503 h 805146"/>
                <a:gd name="T34" fmla="*/ 2666445 w 4726081"/>
                <a:gd name="T35" fmla="*/ 442728 h 805146"/>
                <a:gd name="T36" fmla="*/ 2787226 w 4726081"/>
                <a:gd name="T37" fmla="*/ 337095 h 805146"/>
                <a:gd name="T38" fmla="*/ 2788772 w 4726081"/>
                <a:gd name="T39" fmla="*/ 330854 h 805146"/>
                <a:gd name="T40" fmla="*/ 2788896 w 4726081"/>
                <a:gd name="T41" fmla="*/ 330253 h 805146"/>
                <a:gd name="T42" fmla="*/ 2789782 w 4726081"/>
                <a:gd name="T43" fmla="*/ 320980 h 805146"/>
                <a:gd name="T44" fmla="*/ 2789348 w 4726081"/>
                <a:gd name="T45" fmla="*/ 314338 h 80514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26081" h="805146">
                  <a:moveTo>
                    <a:pt x="4725348" y="532510"/>
                  </a:moveTo>
                  <a:cubicBezTo>
                    <a:pt x="4717686" y="474662"/>
                    <a:pt x="4649376" y="408353"/>
                    <a:pt x="4532962" y="345858"/>
                  </a:cubicBezTo>
                  <a:cubicBezTo>
                    <a:pt x="4402818" y="275995"/>
                    <a:pt x="4212411" y="211086"/>
                    <a:pt x="3982231" y="158183"/>
                  </a:cubicBezTo>
                  <a:cubicBezTo>
                    <a:pt x="3538663" y="56192"/>
                    <a:pt x="2963632" y="0"/>
                    <a:pt x="2363046" y="0"/>
                  </a:cubicBezTo>
                  <a:cubicBezTo>
                    <a:pt x="1762450" y="0"/>
                    <a:pt x="1187405" y="56192"/>
                    <a:pt x="743842" y="158183"/>
                  </a:cubicBezTo>
                  <a:cubicBezTo>
                    <a:pt x="513681" y="211086"/>
                    <a:pt x="323241" y="275995"/>
                    <a:pt x="193116" y="345858"/>
                  </a:cubicBezTo>
                  <a:cubicBezTo>
                    <a:pt x="76716" y="408353"/>
                    <a:pt x="8410" y="474662"/>
                    <a:pt x="716" y="532621"/>
                  </a:cubicBezTo>
                  <a:cubicBezTo>
                    <a:pt x="223" y="536212"/>
                    <a:pt x="0" y="539948"/>
                    <a:pt x="0" y="543762"/>
                  </a:cubicBezTo>
                  <a:cubicBezTo>
                    <a:pt x="0" y="549125"/>
                    <a:pt x="488" y="554409"/>
                    <a:pt x="1505" y="559470"/>
                  </a:cubicBezTo>
                  <a:lnTo>
                    <a:pt x="1696" y="560489"/>
                  </a:lnTo>
                  <a:cubicBezTo>
                    <a:pt x="2300" y="563889"/>
                    <a:pt x="3164" y="567327"/>
                    <a:pt x="4372" y="571100"/>
                  </a:cubicBezTo>
                  <a:cubicBezTo>
                    <a:pt x="22140" y="627631"/>
                    <a:pt x="94823" y="691181"/>
                    <a:pt x="208955" y="750011"/>
                  </a:cubicBezTo>
                  <a:cubicBezTo>
                    <a:pt x="245768" y="768971"/>
                    <a:pt x="286466" y="787359"/>
                    <a:pt x="330899" y="805146"/>
                  </a:cubicBezTo>
                  <a:cubicBezTo>
                    <a:pt x="449975" y="746727"/>
                    <a:pt x="617220" y="691935"/>
                    <a:pt x="817765" y="645833"/>
                  </a:cubicBezTo>
                  <a:cubicBezTo>
                    <a:pt x="1252240" y="545911"/>
                    <a:pt x="1817105" y="490896"/>
                    <a:pt x="2408306" y="490896"/>
                  </a:cubicBezTo>
                  <a:cubicBezTo>
                    <a:pt x="2999478" y="490896"/>
                    <a:pt x="3564381" y="545911"/>
                    <a:pt x="3998786" y="645833"/>
                  </a:cubicBezTo>
                  <a:cubicBezTo>
                    <a:pt x="4176383" y="686651"/>
                    <a:pt x="4327821" y="734269"/>
                    <a:pt x="4442851" y="785205"/>
                  </a:cubicBezTo>
                  <a:cubicBezTo>
                    <a:pt x="4469158" y="773692"/>
                    <a:pt x="4493900" y="761984"/>
                    <a:pt x="4517141" y="750011"/>
                  </a:cubicBezTo>
                  <a:cubicBezTo>
                    <a:pt x="4631260" y="691181"/>
                    <a:pt x="4703961" y="627631"/>
                    <a:pt x="4721752" y="571062"/>
                  </a:cubicBezTo>
                  <a:cubicBezTo>
                    <a:pt x="4722932" y="567327"/>
                    <a:pt x="4723787" y="563889"/>
                    <a:pt x="4724372" y="560489"/>
                  </a:cubicBezTo>
                  <a:lnTo>
                    <a:pt x="4724581" y="559470"/>
                  </a:lnTo>
                  <a:cubicBezTo>
                    <a:pt x="4725580" y="554409"/>
                    <a:pt x="4726082" y="549125"/>
                    <a:pt x="4726082" y="543762"/>
                  </a:cubicBezTo>
                  <a:cubicBezTo>
                    <a:pt x="4726082" y="539948"/>
                    <a:pt x="4725845" y="536212"/>
                    <a:pt x="4725348" y="53251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8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IN" dirty="0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6B99648D-2656-56E9-C2C8-C6AEACE4D88C}"/>
              </a:ext>
            </a:extLst>
          </p:cNvPr>
          <p:cNvGrpSpPr/>
          <p:nvPr/>
        </p:nvGrpSpPr>
        <p:grpSpPr>
          <a:xfrm>
            <a:off x="4866149" y="4322379"/>
            <a:ext cx="2293561" cy="906646"/>
            <a:chOff x="3284241" y="4045392"/>
            <a:chExt cx="2301739" cy="943169"/>
          </a:xfrm>
        </p:grpSpPr>
        <p:pic>
          <p:nvPicPr>
            <p:cNvPr id="528" name="Picture 30">
              <a:extLst>
                <a:ext uri="{FF2B5EF4-FFF2-40B4-BE49-F238E27FC236}">
                  <a16:creationId xmlns:a16="http://schemas.microsoft.com/office/drawing/2014/main" id="{35EE8804-7C11-453B-39DD-4B95FC39C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529" name="Picture 13">
              <a:extLst>
                <a:ext uri="{FF2B5EF4-FFF2-40B4-BE49-F238E27FC236}">
                  <a16:creationId xmlns:a16="http://schemas.microsoft.com/office/drawing/2014/main" id="{E323EA8A-F299-9541-A4F0-EF4729CA0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0" name="Picture 22">
              <a:extLst>
                <a:ext uri="{FF2B5EF4-FFF2-40B4-BE49-F238E27FC236}">
                  <a16:creationId xmlns:a16="http://schemas.microsoft.com/office/drawing/2014/main" id="{8E824FCA-719A-F241-2B3B-B011F2274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1" name="Picture 30">
              <a:extLst>
                <a:ext uri="{FF2B5EF4-FFF2-40B4-BE49-F238E27FC236}">
                  <a16:creationId xmlns:a16="http://schemas.microsoft.com/office/drawing/2014/main" id="{2D03EB04-BC73-67D2-2822-22A7712E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532" name="Picture 28">
              <a:extLst>
                <a:ext uri="{FF2B5EF4-FFF2-40B4-BE49-F238E27FC236}">
                  <a16:creationId xmlns:a16="http://schemas.microsoft.com/office/drawing/2014/main" id="{3BAFA19E-E70D-2B3B-222D-76286DA08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3" name="Picture 24">
              <a:extLst>
                <a:ext uri="{FF2B5EF4-FFF2-40B4-BE49-F238E27FC236}">
                  <a16:creationId xmlns:a16="http://schemas.microsoft.com/office/drawing/2014/main" id="{DD8D5815-DC18-33CB-1E8C-1803CDA2C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4" name="Picture 12">
              <a:extLst>
                <a:ext uri="{FF2B5EF4-FFF2-40B4-BE49-F238E27FC236}">
                  <a16:creationId xmlns:a16="http://schemas.microsoft.com/office/drawing/2014/main" id="{C43CFFDE-5F35-C9FF-7D87-371ECFFD6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5" name="Picture 33">
              <a:extLst>
                <a:ext uri="{FF2B5EF4-FFF2-40B4-BE49-F238E27FC236}">
                  <a16:creationId xmlns:a16="http://schemas.microsoft.com/office/drawing/2014/main" id="{E1DEBBAC-4314-E315-B5D9-36895A4B5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6" name="Picture 9">
              <a:extLst>
                <a:ext uri="{FF2B5EF4-FFF2-40B4-BE49-F238E27FC236}">
                  <a16:creationId xmlns:a16="http://schemas.microsoft.com/office/drawing/2014/main" id="{89C54910-05D6-2152-B725-268F62C1F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537" name="Picture 10">
              <a:extLst>
                <a:ext uri="{FF2B5EF4-FFF2-40B4-BE49-F238E27FC236}">
                  <a16:creationId xmlns:a16="http://schemas.microsoft.com/office/drawing/2014/main" id="{F1881961-B295-1C32-DF12-E9009D26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538" name="Picture 11">
              <a:extLst>
                <a:ext uri="{FF2B5EF4-FFF2-40B4-BE49-F238E27FC236}">
                  <a16:creationId xmlns:a16="http://schemas.microsoft.com/office/drawing/2014/main" id="{2F40907C-4C43-280A-CA40-C51743006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9" name="Picture 13">
              <a:extLst>
                <a:ext uri="{FF2B5EF4-FFF2-40B4-BE49-F238E27FC236}">
                  <a16:creationId xmlns:a16="http://schemas.microsoft.com/office/drawing/2014/main" id="{91AA8DF3-A09A-3F81-0326-EB178794B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0" name="Picture 14">
              <a:extLst>
                <a:ext uri="{FF2B5EF4-FFF2-40B4-BE49-F238E27FC236}">
                  <a16:creationId xmlns:a16="http://schemas.microsoft.com/office/drawing/2014/main" id="{448A3A32-08FC-2F4A-BA36-143D42393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1" name="Picture 15">
              <a:extLst>
                <a:ext uri="{FF2B5EF4-FFF2-40B4-BE49-F238E27FC236}">
                  <a16:creationId xmlns:a16="http://schemas.microsoft.com/office/drawing/2014/main" id="{0E338537-14F2-41DC-911D-FF758232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542" name="Picture 16">
              <a:extLst>
                <a:ext uri="{FF2B5EF4-FFF2-40B4-BE49-F238E27FC236}">
                  <a16:creationId xmlns:a16="http://schemas.microsoft.com/office/drawing/2014/main" id="{11E311BC-6D52-9175-AB13-0290C76A3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543" name="Picture 17">
              <a:extLst>
                <a:ext uri="{FF2B5EF4-FFF2-40B4-BE49-F238E27FC236}">
                  <a16:creationId xmlns:a16="http://schemas.microsoft.com/office/drawing/2014/main" id="{7164EE30-8D07-1450-C666-B3E3DFB4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544" name="Picture 18">
              <a:extLst>
                <a:ext uri="{FF2B5EF4-FFF2-40B4-BE49-F238E27FC236}">
                  <a16:creationId xmlns:a16="http://schemas.microsoft.com/office/drawing/2014/main" id="{DD3DC1FB-48D5-14E5-5023-8B27F2562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5" name="Picture 20">
              <a:extLst>
                <a:ext uri="{FF2B5EF4-FFF2-40B4-BE49-F238E27FC236}">
                  <a16:creationId xmlns:a16="http://schemas.microsoft.com/office/drawing/2014/main" id="{1B5801D7-3448-6A31-630E-7D4CC46B2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546" name="Picture 22">
              <a:extLst>
                <a:ext uri="{FF2B5EF4-FFF2-40B4-BE49-F238E27FC236}">
                  <a16:creationId xmlns:a16="http://schemas.microsoft.com/office/drawing/2014/main" id="{8B06E323-C7B0-38FA-E648-CF7852403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7" name="Picture 23">
              <a:extLst>
                <a:ext uri="{FF2B5EF4-FFF2-40B4-BE49-F238E27FC236}">
                  <a16:creationId xmlns:a16="http://schemas.microsoft.com/office/drawing/2014/main" id="{AC13D733-EB40-675A-18F1-4E496A498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8" name="Picture 26">
              <a:extLst>
                <a:ext uri="{FF2B5EF4-FFF2-40B4-BE49-F238E27FC236}">
                  <a16:creationId xmlns:a16="http://schemas.microsoft.com/office/drawing/2014/main" id="{A6BF29AD-C265-18CC-C3B5-843128AF7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9" name="Picture 27">
              <a:extLst>
                <a:ext uri="{FF2B5EF4-FFF2-40B4-BE49-F238E27FC236}">
                  <a16:creationId xmlns:a16="http://schemas.microsoft.com/office/drawing/2014/main" id="{EE5931D7-496C-2237-1D05-28265B00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550" name="Picture 28">
              <a:extLst>
                <a:ext uri="{FF2B5EF4-FFF2-40B4-BE49-F238E27FC236}">
                  <a16:creationId xmlns:a16="http://schemas.microsoft.com/office/drawing/2014/main" id="{173746C7-EA12-554B-DEBB-71CC8ADEB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1" name="Picture 29">
              <a:extLst>
                <a:ext uri="{FF2B5EF4-FFF2-40B4-BE49-F238E27FC236}">
                  <a16:creationId xmlns:a16="http://schemas.microsoft.com/office/drawing/2014/main" id="{710C1813-18C2-5703-8507-6B2F3F6D9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552" name="Picture 30">
              <a:extLst>
                <a:ext uri="{FF2B5EF4-FFF2-40B4-BE49-F238E27FC236}">
                  <a16:creationId xmlns:a16="http://schemas.microsoft.com/office/drawing/2014/main" id="{C8F10DF6-95EA-FA95-F7C9-FBFFE2108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553" name="Picture 32">
              <a:extLst>
                <a:ext uri="{FF2B5EF4-FFF2-40B4-BE49-F238E27FC236}">
                  <a16:creationId xmlns:a16="http://schemas.microsoft.com/office/drawing/2014/main" id="{5DDF2681-6FED-99EC-44DD-2E10E80D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554" name="Picture 36">
              <a:extLst>
                <a:ext uri="{FF2B5EF4-FFF2-40B4-BE49-F238E27FC236}">
                  <a16:creationId xmlns:a16="http://schemas.microsoft.com/office/drawing/2014/main" id="{3FA7F4F0-8462-16F5-33D8-060283598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5" name="Picture 38">
              <a:extLst>
                <a:ext uri="{FF2B5EF4-FFF2-40B4-BE49-F238E27FC236}">
                  <a16:creationId xmlns:a16="http://schemas.microsoft.com/office/drawing/2014/main" id="{684587D2-7015-B5C3-BFED-383B662D6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6" name="Picture 39">
              <a:extLst>
                <a:ext uri="{FF2B5EF4-FFF2-40B4-BE49-F238E27FC236}">
                  <a16:creationId xmlns:a16="http://schemas.microsoft.com/office/drawing/2014/main" id="{08E988AE-79F4-0E92-9E15-2A3F1C27C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7" name="Picture 40">
              <a:extLst>
                <a:ext uri="{FF2B5EF4-FFF2-40B4-BE49-F238E27FC236}">
                  <a16:creationId xmlns:a16="http://schemas.microsoft.com/office/drawing/2014/main" id="{862CD935-E0DD-1ACA-A3F8-A4C207EAC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8" name="Picture 41">
              <a:extLst>
                <a:ext uri="{FF2B5EF4-FFF2-40B4-BE49-F238E27FC236}">
                  <a16:creationId xmlns:a16="http://schemas.microsoft.com/office/drawing/2014/main" id="{9BA173E9-D72A-13A2-1028-8AD51A95C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9" name="Picture 44">
              <a:extLst>
                <a:ext uri="{FF2B5EF4-FFF2-40B4-BE49-F238E27FC236}">
                  <a16:creationId xmlns:a16="http://schemas.microsoft.com/office/drawing/2014/main" id="{9FF982E4-C4DD-E473-25CC-5219CEBB1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45">
              <a:extLst>
                <a:ext uri="{FF2B5EF4-FFF2-40B4-BE49-F238E27FC236}">
                  <a16:creationId xmlns:a16="http://schemas.microsoft.com/office/drawing/2014/main" id="{1588A88E-2C7D-1CBB-C4E4-689B81C97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1" name="Picture 46">
              <a:extLst>
                <a:ext uri="{FF2B5EF4-FFF2-40B4-BE49-F238E27FC236}">
                  <a16:creationId xmlns:a16="http://schemas.microsoft.com/office/drawing/2014/main" id="{47B2CB9B-27DA-680B-9CEF-9201E6168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48">
              <a:extLst>
                <a:ext uri="{FF2B5EF4-FFF2-40B4-BE49-F238E27FC236}">
                  <a16:creationId xmlns:a16="http://schemas.microsoft.com/office/drawing/2014/main" id="{29413CB5-A0F5-DF4E-5F87-6D100C413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" name="Picture 14">
              <a:extLst>
                <a:ext uri="{FF2B5EF4-FFF2-40B4-BE49-F238E27FC236}">
                  <a16:creationId xmlns:a16="http://schemas.microsoft.com/office/drawing/2014/main" id="{FEE0ED5A-2DD5-63AD-2354-493017214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4" name="Picture 38">
              <a:extLst>
                <a:ext uri="{FF2B5EF4-FFF2-40B4-BE49-F238E27FC236}">
                  <a16:creationId xmlns:a16="http://schemas.microsoft.com/office/drawing/2014/main" id="{78105958-51A1-DC1E-ABF3-B05521278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5" name="Picture 44">
              <a:extLst>
                <a:ext uri="{FF2B5EF4-FFF2-40B4-BE49-F238E27FC236}">
                  <a16:creationId xmlns:a16="http://schemas.microsoft.com/office/drawing/2014/main" id="{C405F53C-BE73-A3B5-4858-105B34033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6" name="Picture 22">
              <a:extLst>
                <a:ext uri="{FF2B5EF4-FFF2-40B4-BE49-F238E27FC236}">
                  <a16:creationId xmlns:a16="http://schemas.microsoft.com/office/drawing/2014/main" id="{A7A64CD1-FB2E-F210-BCF6-C88F808FC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7" name="Picture 12">
              <a:extLst>
                <a:ext uri="{FF2B5EF4-FFF2-40B4-BE49-F238E27FC236}">
                  <a16:creationId xmlns:a16="http://schemas.microsoft.com/office/drawing/2014/main" id="{3216E930-5715-9713-E070-7B396E164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8" name="Picture 44">
              <a:extLst>
                <a:ext uri="{FF2B5EF4-FFF2-40B4-BE49-F238E27FC236}">
                  <a16:creationId xmlns:a16="http://schemas.microsoft.com/office/drawing/2014/main" id="{43F94880-1AA3-E237-EC55-F7D5CDDCF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9" name="Picture 8">
              <a:extLst>
                <a:ext uri="{FF2B5EF4-FFF2-40B4-BE49-F238E27FC236}">
                  <a16:creationId xmlns:a16="http://schemas.microsoft.com/office/drawing/2014/main" id="{08C11B34-131E-50E7-A1EB-14D95D095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570" name="Picture 9">
              <a:extLst>
                <a:ext uri="{FF2B5EF4-FFF2-40B4-BE49-F238E27FC236}">
                  <a16:creationId xmlns:a16="http://schemas.microsoft.com/office/drawing/2014/main" id="{D51AE431-D292-DE5A-5994-E4C9DE4D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571" name="Picture 10">
              <a:extLst>
                <a:ext uri="{FF2B5EF4-FFF2-40B4-BE49-F238E27FC236}">
                  <a16:creationId xmlns:a16="http://schemas.microsoft.com/office/drawing/2014/main" id="{73445644-DE78-F4C5-3545-669D581E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572" name="Picture 21">
              <a:extLst>
                <a:ext uri="{FF2B5EF4-FFF2-40B4-BE49-F238E27FC236}">
                  <a16:creationId xmlns:a16="http://schemas.microsoft.com/office/drawing/2014/main" id="{F0B6D3F4-CF81-F669-EA55-BCD897DF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573" name="Picture 39">
              <a:extLst>
                <a:ext uri="{FF2B5EF4-FFF2-40B4-BE49-F238E27FC236}">
                  <a16:creationId xmlns:a16="http://schemas.microsoft.com/office/drawing/2014/main" id="{04D69B18-140F-73E6-E9BF-CE6BDA70A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4" name="Picture 45">
              <a:extLst>
                <a:ext uri="{FF2B5EF4-FFF2-40B4-BE49-F238E27FC236}">
                  <a16:creationId xmlns:a16="http://schemas.microsoft.com/office/drawing/2014/main" id="{AF1F78B1-65AD-9D86-CA13-CE4DE6AF4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5" name="Picture 39">
              <a:extLst>
                <a:ext uri="{FF2B5EF4-FFF2-40B4-BE49-F238E27FC236}">
                  <a16:creationId xmlns:a16="http://schemas.microsoft.com/office/drawing/2014/main" id="{D64E5EB3-3BEB-D6B5-9219-6CD9E9722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6" name="Picture 30">
              <a:extLst>
                <a:ext uri="{FF2B5EF4-FFF2-40B4-BE49-F238E27FC236}">
                  <a16:creationId xmlns:a16="http://schemas.microsoft.com/office/drawing/2014/main" id="{2C39CBAD-540F-7309-602A-AD4716B3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577" name="Picture 22">
              <a:extLst>
                <a:ext uri="{FF2B5EF4-FFF2-40B4-BE49-F238E27FC236}">
                  <a16:creationId xmlns:a16="http://schemas.microsoft.com/office/drawing/2014/main" id="{97AE9376-C844-3B3C-12F1-4A092829E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" name="Picture 12">
              <a:extLst>
                <a:ext uri="{FF2B5EF4-FFF2-40B4-BE49-F238E27FC236}">
                  <a16:creationId xmlns:a16="http://schemas.microsoft.com/office/drawing/2014/main" id="{E67332A5-A0B8-C643-27CD-B75E7ACED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9" name="Picture 8">
              <a:extLst>
                <a:ext uri="{FF2B5EF4-FFF2-40B4-BE49-F238E27FC236}">
                  <a16:creationId xmlns:a16="http://schemas.microsoft.com/office/drawing/2014/main" id="{8398EFB0-4C0B-E9D8-8847-58EDE948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580" name="Picture 10">
              <a:extLst>
                <a:ext uri="{FF2B5EF4-FFF2-40B4-BE49-F238E27FC236}">
                  <a16:creationId xmlns:a16="http://schemas.microsoft.com/office/drawing/2014/main" id="{465D4D5E-7959-69C9-60DF-325811A5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581" name="Picture 19">
              <a:extLst>
                <a:ext uri="{FF2B5EF4-FFF2-40B4-BE49-F238E27FC236}">
                  <a16:creationId xmlns:a16="http://schemas.microsoft.com/office/drawing/2014/main" id="{A627F028-F3CD-59CF-0393-8BD9DCF3A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2" name="Picture 26">
              <a:extLst>
                <a:ext uri="{FF2B5EF4-FFF2-40B4-BE49-F238E27FC236}">
                  <a16:creationId xmlns:a16="http://schemas.microsoft.com/office/drawing/2014/main" id="{928D6EC3-4F0D-92EF-1B6E-A9053E531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" name="Picture 39">
              <a:extLst>
                <a:ext uri="{FF2B5EF4-FFF2-40B4-BE49-F238E27FC236}">
                  <a16:creationId xmlns:a16="http://schemas.microsoft.com/office/drawing/2014/main" id="{C4733E90-7D2A-6D89-D457-0A65BE340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" name="Picture 45">
              <a:extLst>
                <a:ext uri="{FF2B5EF4-FFF2-40B4-BE49-F238E27FC236}">
                  <a16:creationId xmlns:a16="http://schemas.microsoft.com/office/drawing/2014/main" id="{8C793691-2783-87CC-0109-9276CB864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9">
              <a:extLst>
                <a:ext uri="{FF2B5EF4-FFF2-40B4-BE49-F238E27FC236}">
                  <a16:creationId xmlns:a16="http://schemas.microsoft.com/office/drawing/2014/main" id="{F4F94A37-F730-D0F3-9DB5-2131ACB81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586" name="Picture 22">
              <a:extLst>
                <a:ext uri="{FF2B5EF4-FFF2-40B4-BE49-F238E27FC236}">
                  <a16:creationId xmlns:a16="http://schemas.microsoft.com/office/drawing/2014/main" id="{758604EF-BB30-41DA-50D4-08509E973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7" name="Picture 39">
              <a:extLst>
                <a:ext uri="{FF2B5EF4-FFF2-40B4-BE49-F238E27FC236}">
                  <a16:creationId xmlns:a16="http://schemas.microsoft.com/office/drawing/2014/main" id="{CD3B8F93-9EAA-4C57-56BA-49BBD0EAA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8" name="Picture 30">
              <a:extLst>
                <a:ext uri="{FF2B5EF4-FFF2-40B4-BE49-F238E27FC236}">
                  <a16:creationId xmlns:a16="http://schemas.microsoft.com/office/drawing/2014/main" id="{F9218CA7-995A-182D-CC33-03090418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589" name="Picture 44">
              <a:extLst>
                <a:ext uri="{FF2B5EF4-FFF2-40B4-BE49-F238E27FC236}">
                  <a16:creationId xmlns:a16="http://schemas.microsoft.com/office/drawing/2014/main" id="{B4C9011C-C718-EC28-0CDF-08B1350D5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0" name="Picture 12">
              <a:extLst>
                <a:ext uri="{FF2B5EF4-FFF2-40B4-BE49-F238E27FC236}">
                  <a16:creationId xmlns:a16="http://schemas.microsoft.com/office/drawing/2014/main" id="{BB5FA9B3-30DB-19D3-8618-DF6E1360C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1" name="Picture 9">
              <a:extLst>
                <a:ext uri="{FF2B5EF4-FFF2-40B4-BE49-F238E27FC236}">
                  <a16:creationId xmlns:a16="http://schemas.microsoft.com/office/drawing/2014/main" id="{2BE2CA20-A056-0BE1-222F-C2BE66D73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592" name="Picture 39">
              <a:extLst>
                <a:ext uri="{FF2B5EF4-FFF2-40B4-BE49-F238E27FC236}">
                  <a16:creationId xmlns:a16="http://schemas.microsoft.com/office/drawing/2014/main" id="{AF6A03C8-529A-D5EA-8DC1-763435337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3" name="Picture 45">
              <a:extLst>
                <a:ext uri="{FF2B5EF4-FFF2-40B4-BE49-F238E27FC236}">
                  <a16:creationId xmlns:a16="http://schemas.microsoft.com/office/drawing/2014/main" id="{45B41255-EE45-AF9B-40E2-04A329493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" name="Picture 10">
              <a:extLst>
                <a:ext uri="{FF2B5EF4-FFF2-40B4-BE49-F238E27FC236}">
                  <a16:creationId xmlns:a16="http://schemas.microsoft.com/office/drawing/2014/main" id="{58B0769D-B1D2-D5A8-3595-50F676ED1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595" name="Picture 19">
              <a:extLst>
                <a:ext uri="{FF2B5EF4-FFF2-40B4-BE49-F238E27FC236}">
                  <a16:creationId xmlns:a16="http://schemas.microsoft.com/office/drawing/2014/main" id="{34027937-A752-5AB1-1BD9-26CD3E42E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6" name="Picture 35">
              <a:extLst>
                <a:ext uri="{FF2B5EF4-FFF2-40B4-BE49-F238E27FC236}">
                  <a16:creationId xmlns:a16="http://schemas.microsoft.com/office/drawing/2014/main" id="{03D4C18D-7BD5-753C-EBF7-B4C6A2CA9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7" name="Picture 44">
              <a:extLst>
                <a:ext uri="{FF2B5EF4-FFF2-40B4-BE49-F238E27FC236}">
                  <a16:creationId xmlns:a16="http://schemas.microsoft.com/office/drawing/2014/main" id="{C7C1F062-E031-32E3-CCD2-ABDDB4257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8" name="Picture 12">
              <a:extLst>
                <a:ext uri="{FF2B5EF4-FFF2-40B4-BE49-F238E27FC236}">
                  <a16:creationId xmlns:a16="http://schemas.microsoft.com/office/drawing/2014/main" id="{C9BFED3C-5D5F-B9A3-678F-F8E136EDA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9" name="Picture 30">
              <a:extLst>
                <a:ext uri="{FF2B5EF4-FFF2-40B4-BE49-F238E27FC236}">
                  <a16:creationId xmlns:a16="http://schemas.microsoft.com/office/drawing/2014/main" id="{15BE7072-6824-74E6-3373-D5CDD144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600" name="Picture 9">
              <a:extLst>
                <a:ext uri="{FF2B5EF4-FFF2-40B4-BE49-F238E27FC236}">
                  <a16:creationId xmlns:a16="http://schemas.microsoft.com/office/drawing/2014/main" id="{190F1561-AEDD-2707-F3CA-47C0F1AE9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601" name="Picture 10">
              <a:extLst>
                <a:ext uri="{FF2B5EF4-FFF2-40B4-BE49-F238E27FC236}">
                  <a16:creationId xmlns:a16="http://schemas.microsoft.com/office/drawing/2014/main" id="{C7648F5A-406B-7DC7-493E-257BC890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602" name="Picture 35">
              <a:extLst>
                <a:ext uri="{FF2B5EF4-FFF2-40B4-BE49-F238E27FC236}">
                  <a16:creationId xmlns:a16="http://schemas.microsoft.com/office/drawing/2014/main" id="{A85B0526-4032-1890-2DB3-2068D337D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3" name="Picture 22">
              <a:extLst>
                <a:ext uri="{FF2B5EF4-FFF2-40B4-BE49-F238E27FC236}">
                  <a16:creationId xmlns:a16="http://schemas.microsoft.com/office/drawing/2014/main" id="{F63F8D72-0C43-0C8F-B431-838674453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" name="Picture 39">
              <a:extLst>
                <a:ext uri="{FF2B5EF4-FFF2-40B4-BE49-F238E27FC236}">
                  <a16:creationId xmlns:a16="http://schemas.microsoft.com/office/drawing/2014/main" id="{71373680-C331-79C9-6205-AD864755B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5" name="Picture 30">
              <a:extLst>
                <a:ext uri="{FF2B5EF4-FFF2-40B4-BE49-F238E27FC236}">
                  <a16:creationId xmlns:a16="http://schemas.microsoft.com/office/drawing/2014/main" id="{55390910-735B-F041-1F1D-F4A42D2B3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A7B5B031-41C0-DB54-23DF-CD26765B6EC8}"/>
              </a:ext>
            </a:extLst>
          </p:cNvPr>
          <p:cNvGrpSpPr/>
          <p:nvPr/>
        </p:nvGrpSpPr>
        <p:grpSpPr>
          <a:xfrm>
            <a:off x="4866149" y="4296532"/>
            <a:ext cx="2293561" cy="906646"/>
            <a:chOff x="3284241" y="4045392"/>
            <a:chExt cx="2301739" cy="943169"/>
          </a:xfrm>
        </p:grpSpPr>
        <p:pic>
          <p:nvPicPr>
            <p:cNvPr id="607" name="Picture 30">
              <a:extLst>
                <a:ext uri="{FF2B5EF4-FFF2-40B4-BE49-F238E27FC236}">
                  <a16:creationId xmlns:a16="http://schemas.microsoft.com/office/drawing/2014/main" id="{748B82A6-1112-7FC5-A5C1-DEA173A8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rot="12175989" flipV="1">
              <a:off x="3824319" y="4707896"/>
              <a:ext cx="274154" cy="237113"/>
            </a:xfrm>
            <a:prstGeom prst="rect">
              <a:avLst/>
            </a:prstGeom>
          </p:spPr>
        </p:pic>
        <p:pic>
          <p:nvPicPr>
            <p:cNvPr id="608" name="Picture 13">
              <a:extLst>
                <a:ext uri="{FF2B5EF4-FFF2-40B4-BE49-F238E27FC236}">
                  <a16:creationId xmlns:a16="http://schemas.microsoft.com/office/drawing/2014/main" id="{E6FB8BCD-0613-963C-6B8C-E5F31F85E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4709348" y="4768977"/>
              <a:ext cx="274154" cy="178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9" name="Picture 22">
              <a:extLst>
                <a:ext uri="{FF2B5EF4-FFF2-40B4-BE49-F238E27FC236}">
                  <a16:creationId xmlns:a16="http://schemas.microsoft.com/office/drawing/2014/main" id="{7F179E06-FF59-FC08-070E-FF7F96021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3944">
              <a:off x="4006067" y="4783622"/>
              <a:ext cx="274154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0" name="Picture 30">
              <a:extLst>
                <a:ext uri="{FF2B5EF4-FFF2-40B4-BE49-F238E27FC236}">
                  <a16:creationId xmlns:a16="http://schemas.microsoft.com/office/drawing/2014/main" id="{84E84907-79B5-C741-754A-457D73EE1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4501453" y="4782047"/>
              <a:ext cx="201912" cy="174632"/>
            </a:xfrm>
            <a:prstGeom prst="rect">
              <a:avLst/>
            </a:prstGeom>
          </p:spPr>
        </p:pic>
        <p:pic>
          <p:nvPicPr>
            <p:cNvPr id="611" name="Picture 28">
              <a:extLst>
                <a:ext uri="{FF2B5EF4-FFF2-40B4-BE49-F238E27FC236}">
                  <a16:creationId xmlns:a16="http://schemas.microsoft.com/office/drawing/2014/main" id="{30633624-AE6E-C98F-9EB8-574C82645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4927333" y="4747262"/>
              <a:ext cx="201912" cy="16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2" name="Picture 24">
              <a:extLst>
                <a:ext uri="{FF2B5EF4-FFF2-40B4-BE49-F238E27FC236}">
                  <a16:creationId xmlns:a16="http://schemas.microsoft.com/office/drawing/2014/main" id="{06821542-62D3-9B03-1393-BA5882F86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21833" y="4808192"/>
              <a:ext cx="201911" cy="16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3" name="Picture 12">
              <a:extLst>
                <a:ext uri="{FF2B5EF4-FFF2-40B4-BE49-F238E27FC236}">
                  <a16:creationId xmlns:a16="http://schemas.microsoft.com/office/drawing/2014/main" id="{6B23E6CE-9317-B2F8-E62C-06925A475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4121380" y="4729544"/>
              <a:ext cx="201911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" name="Picture 33">
              <a:extLst>
                <a:ext uri="{FF2B5EF4-FFF2-40B4-BE49-F238E27FC236}">
                  <a16:creationId xmlns:a16="http://schemas.microsoft.com/office/drawing/2014/main" id="{A65D3498-CED1-245C-2512-39F42C92F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4421042" y="4698411"/>
              <a:ext cx="262192" cy="11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" name="Picture 9">
              <a:extLst>
                <a:ext uri="{FF2B5EF4-FFF2-40B4-BE49-F238E27FC236}">
                  <a16:creationId xmlns:a16="http://schemas.microsoft.com/office/drawing/2014/main" id="{3408C875-665C-F843-1287-1DE08FE0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3784990" y="4561813"/>
              <a:ext cx="173309" cy="121091"/>
            </a:xfrm>
            <a:prstGeom prst="rect">
              <a:avLst/>
            </a:prstGeom>
          </p:spPr>
        </p:pic>
        <p:pic>
          <p:nvPicPr>
            <p:cNvPr id="616" name="Picture 10">
              <a:extLst>
                <a:ext uri="{FF2B5EF4-FFF2-40B4-BE49-F238E27FC236}">
                  <a16:creationId xmlns:a16="http://schemas.microsoft.com/office/drawing/2014/main" id="{BFA72993-6197-3843-F0AB-DDAC7C2B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692932" y="4709741"/>
              <a:ext cx="179519" cy="154962"/>
            </a:xfrm>
            <a:prstGeom prst="rect">
              <a:avLst/>
            </a:prstGeom>
          </p:spPr>
        </p:pic>
        <p:pic>
          <p:nvPicPr>
            <p:cNvPr id="617" name="Picture 11">
              <a:extLst>
                <a:ext uri="{FF2B5EF4-FFF2-40B4-BE49-F238E27FC236}">
                  <a16:creationId xmlns:a16="http://schemas.microsoft.com/office/drawing/2014/main" id="{79988E4D-1745-1D70-7C22-099514DFB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736" y="4514955"/>
              <a:ext cx="248955" cy="151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8" name="Picture 13">
              <a:extLst>
                <a:ext uri="{FF2B5EF4-FFF2-40B4-BE49-F238E27FC236}">
                  <a16:creationId xmlns:a16="http://schemas.microsoft.com/office/drawing/2014/main" id="{6F677570-30A1-C57F-A8E8-5AA51625D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195" y="4549615"/>
              <a:ext cx="208309" cy="1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9" name="Picture 14">
              <a:extLst>
                <a:ext uri="{FF2B5EF4-FFF2-40B4-BE49-F238E27FC236}">
                  <a16:creationId xmlns:a16="http://schemas.microsoft.com/office/drawing/2014/main" id="{B80747FB-4986-4722-9C8F-D5AC884DE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659" y="4163372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0" name="Picture 15">
              <a:extLst>
                <a:ext uri="{FF2B5EF4-FFF2-40B4-BE49-F238E27FC236}">
                  <a16:creationId xmlns:a16="http://schemas.microsoft.com/office/drawing/2014/main" id="{81B500B1-E99D-BA80-9F65-8B854F18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4350864" y="4654233"/>
              <a:ext cx="179519" cy="202382"/>
            </a:xfrm>
            <a:prstGeom prst="rect">
              <a:avLst/>
            </a:prstGeom>
          </p:spPr>
        </p:pic>
        <p:pic>
          <p:nvPicPr>
            <p:cNvPr id="621" name="Picture 16">
              <a:extLst>
                <a:ext uri="{FF2B5EF4-FFF2-40B4-BE49-F238E27FC236}">
                  <a16:creationId xmlns:a16="http://schemas.microsoft.com/office/drawing/2014/main" id="{BAADD19C-1819-D77D-57CB-C8DF5EF7B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521255" y="4307076"/>
              <a:ext cx="170204" cy="247544"/>
            </a:xfrm>
            <a:prstGeom prst="rect">
              <a:avLst/>
            </a:prstGeom>
          </p:spPr>
        </p:pic>
        <p:pic>
          <p:nvPicPr>
            <p:cNvPr id="622" name="Picture 17">
              <a:extLst>
                <a:ext uri="{FF2B5EF4-FFF2-40B4-BE49-F238E27FC236}">
                  <a16:creationId xmlns:a16="http://schemas.microsoft.com/office/drawing/2014/main" id="{34A246FF-F2F3-1D85-6645-E221A8E3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346040" y="4312985"/>
              <a:ext cx="212826" cy="223270"/>
            </a:xfrm>
            <a:prstGeom prst="rect">
              <a:avLst/>
            </a:prstGeom>
          </p:spPr>
        </p:pic>
        <p:pic>
          <p:nvPicPr>
            <p:cNvPr id="623" name="Picture 18">
              <a:extLst>
                <a:ext uri="{FF2B5EF4-FFF2-40B4-BE49-F238E27FC236}">
                  <a16:creationId xmlns:a16="http://schemas.microsoft.com/office/drawing/2014/main" id="{E37BC0A7-BCB5-49AE-DA52-C92F1986D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567" y="4048439"/>
              <a:ext cx="221576" cy="15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" name="Picture 20">
              <a:extLst>
                <a:ext uri="{FF2B5EF4-FFF2-40B4-BE49-F238E27FC236}">
                  <a16:creationId xmlns:a16="http://schemas.microsoft.com/office/drawing/2014/main" id="{A781BC02-62BB-EE43-F3DE-162133839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5034956" y="4348059"/>
              <a:ext cx="191374" cy="143671"/>
            </a:xfrm>
            <a:prstGeom prst="rect">
              <a:avLst/>
            </a:prstGeom>
          </p:spPr>
        </p:pic>
        <p:pic>
          <p:nvPicPr>
            <p:cNvPr id="625" name="Picture 22">
              <a:extLst>
                <a:ext uri="{FF2B5EF4-FFF2-40B4-BE49-F238E27FC236}">
                  <a16:creationId xmlns:a16="http://schemas.microsoft.com/office/drawing/2014/main" id="{44DFF078-4670-BF4F-8C38-2A4E5B5B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19" y="4148754"/>
              <a:ext cx="245850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6" name="Picture 23">
              <a:extLst>
                <a:ext uri="{FF2B5EF4-FFF2-40B4-BE49-F238E27FC236}">
                  <a16:creationId xmlns:a16="http://schemas.microsoft.com/office/drawing/2014/main" id="{51634901-6989-A7DC-58F0-5F132A58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45" y="4101297"/>
              <a:ext cx="286778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7" name="Picture 26">
              <a:extLst>
                <a:ext uri="{FF2B5EF4-FFF2-40B4-BE49-F238E27FC236}">
                  <a16:creationId xmlns:a16="http://schemas.microsoft.com/office/drawing/2014/main" id="{E064EAF4-79C5-B613-AE03-628A6F24A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312" y="4656849"/>
              <a:ext cx="148470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8" name="Picture 27">
              <a:extLst>
                <a:ext uri="{FF2B5EF4-FFF2-40B4-BE49-F238E27FC236}">
                  <a16:creationId xmlns:a16="http://schemas.microsoft.com/office/drawing/2014/main" id="{E04F1259-50EE-2699-C253-787C0FC1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5366" y="4445680"/>
              <a:ext cx="212826" cy="222988"/>
            </a:xfrm>
            <a:prstGeom prst="rect">
              <a:avLst/>
            </a:prstGeom>
          </p:spPr>
        </p:pic>
        <p:pic>
          <p:nvPicPr>
            <p:cNvPr id="629" name="Picture 28">
              <a:extLst>
                <a:ext uri="{FF2B5EF4-FFF2-40B4-BE49-F238E27FC236}">
                  <a16:creationId xmlns:a16="http://schemas.microsoft.com/office/drawing/2014/main" id="{33113311-C9D7-CCFB-2131-D57E62366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2343" y="4400319"/>
              <a:ext cx="376256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" name="Picture 29">
              <a:extLst>
                <a:ext uri="{FF2B5EF4-FFF2-40B4-BE49-F238E27FC236}">
                  <a16:creationId xmlns:a16="http://schemas.microsoft.com/office/drawing/2014/main" id="{516FE391-F790-00F5-A853-9E35D410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>
            <a:xfrm>
              <a:off x="4429663" y="4341142"/>
              <a:ext cx="408717" cy="162866"/>
            </a:xfrm>
            <a:prstGeom prst="rect">
              <a:avLst/>
            </a:prstGeom>
          </p:spPr>
        </p:pic>
        <p:pic>
          <p:nvPicPr>
            <p:cNvPr id="631" name="Picture 30">
              <a:extLst>
                <a:ext uri="{FF2B5EF4-FFF2-40B4-BE49-F238E27FC236}">
                  <a16:creationId xmlns:a16="http://schemas.microsoft.com/office/drawing/2014/main" id="{FF3A64C0-3A47-9120-DF01-27350AEFC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5304378" y="4365749"/>
              <a:ext cx="198995" cy="172744"/>
            </a:xfrm>
            <a:prstGeom prst="rect">
              <a:avLst/>
            </a:prstGeom>
          </p:spPr>
        </p:pic>
        <p:pic>
          <p:nvPicPr>
            <p:cNvPr id="632" name="Picture 32">
              <a:extLst>
                <a:ext uri="{FF2B5EF4-FFF2-40B4-BE49-F238E27FC236}">
                  <a16:creationId xmlns:a16="http://schemas.microsoft.com/office/drawing/2014/main" id="{192037DA-2CC6-D2DE-73C5-3AA5465F8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683133" y="4230377"/>
              <a:ext cx="263915" cy="228633"/>
            </a:xfrm>
            <a:prstGeom prst="rect">
              <a:avLst/>
            </a:prstGeom>
          </p:spPr>
        </p:pic>
        <p:pic>
          <p:nvPicPr>
            <p:cNvPr id="633" name="Picture 36">
              <a:extLst>
                <a:ext uri="{FF2B5EF4-FFF2-40B4-BE49-F238E27FC236}">
                  <a16:creationId xmlns:a16="http://schemas.microsoft.com/office/drawing/2014/main" id="{FBD12E51-2680-90DE-0D4F-7294C902D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140" y="4660247"/>
              <a:ext cx="198149" cy="17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" name="Picture 38">
              <a:extLst>
                <a:ext uri="{FF2B5EF4-FFF2-40B4-BE49-F238E27FC236}">
                  <a16:creationId xmlns:a16="http://schemas.microsoft.com/office/drawing/2014/main" id="{5D436EB8-53F5-F060-90F2-E20911910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537040" y="4207363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" name="Picture 39">
              <a:extLst>
                <a:ext uri="{FF2B5EF4-FFF2-40B4-BE49-F238E27FC236}">
                  <a16:creationId xmlns:a16="http://schemas.microsoft.com/office/drawing/2014/main" id="{095A3756-62C0-B9DC-28A3-BEA6115FD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0" y="4507868"/>
              <a:ext cx="156373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6" name="Picture 40">
              <a:extLst>
                <a:ext uri="{FF2B5EF4-FFF2-40B4-BE49-F238E27FC236}">
                  <a16:creationId xmlns:a16="http://schemas.microsoft.com/office/drawing/2014/main" id="{DBB19B43-E959-D04C-3BFF-1E413FA14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3" y="4662587"/>
              <a:ext cx="219883" cy="199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7" name="Picture 41">
              <a:extLst>
                <a:ext uri="{FF2B5EF4-FFF2-40B4-BE49-F238E27FC236}">
                  <a16:creationId xmlns:a16="http://schemas.microsoft.com/office/drawing/2014/main" id="{3C81D41E-7DE9-35A5-82ED-7084E2A7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818" y="4046466"/>
              <a:ext cx="205770" cy="20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8" name="Picture 44">
              <a:extLst>
                <a:ext uri="{FF2B5EF4-FFF2-40B4-BE49-F238E27FC236}">
                  <a16:creationId xmlns:a16="http://schemas.microsoft.com/office/drawing/2014/main" id="{F2877583-CCA7-0F09-409E-452CA9DBF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3524101" y="421006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9" name="Picture 45">
              <a:extLst>
                <a:ext uri="{FF2B5EF4-FFF2-40B4-BE49-F238E27FC236}">
                  <a16:creationId xmlns:a16="http://schemas.microsoft.com/office/drawing/2014/main" id="{8A372E4E-5D03-B8E8-F527-7C062491E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073" y="4616960"/>
              <a:ext cx="148470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0" name="Picture 46">
              <a:extLst>
                <a:ext uri="{FF2B5EF4-FFF2-40B4-BE49-F238E27FC236}">
                  <a16:creationId xmlns:a16="http://schemas.microsoft.com/office/drawing/2014/main" id="{47378FC9-565E-8E58-3032-42047BB38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138" y="4698543"/>
              <a:ext cx="172745" cy="2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1" name="Picture 48">
              <a:extLst>
                <a:ext uri="{FF2B5EF4-FFF2-40B4-BE49-F238E27FC236}">
                  <a16:creationId xmlns:a16="http://schemas.microsoft.com/office/drawing/2014/main" id="{8B7C62E0-BB87-2310-58A9-D804E2B19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69" y="4726403"/>
              <a:ext cx="219318" cy="16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2" name="Picture 14">
              <a:extLst>
                <a:ext uri="{FF2B5EF4-FFF2-40B4-BE49-F238E27FC236}">
                  <a16:creationId xmlns:a16="http://schemas.microsoft.com/office/drawing/2014/main" id="{F3E56BEF-BABE-0552-49C4-CE8EEE06A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532" y="4492147"/>
              <a:ext cx="375973" cy="313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3" name="Picture 38">
              <a:extLst>
                <a:ext uri="{FF2B5EF4-FFF2-40B4-BE49-F238E27FC236}">
                  <a16:creationId xmlns:a16="http://schemas.microsoft.com/office/drawing/2014/main" id="{679BFFF7-C3BC-9E87-B888-AB14B5B4F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4263658" y="4857026"/>
              <a:ext cx="250649" cy="13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4" name="Picture 44">
              <a:extLst>
                <a:ext uri="{FF2B5EF4-FFF2-40B4-BE49-F238E27FC236}">
                  <a16:creationId xmlns:a16="http://schemas.microsoft.com/office/drawing/2014/main" id="{0FB2463F-3E19-3071-8358-04DCE7836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488" y="4600816"/>
              <a:ext cx="292424" cy="20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" name="Picture 22">
              <a:extLst>
                <a:ext uri="{FF2B5EF4-FFF2-40B4-BE49-F238E27FC236}">
                  <a16:creationId xmlns:a16="http://schemas.microsoft.com/office/drawing/2014/main" id="{554B7BCF-AAD8-5545-599B-CAF4B9B5C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303" y="4343205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6" name="Picture 12">
              <a:extLst>
                <a:ext uri="{FF2B5EF4-FFF2-40B4-BE49-F238E27FC236}">
                  <a16:creationId xmlns:a16="http://schemas.microsoft.com/office/drawing/2014/main" id="{90A3191A-B64E-692D-197A-045C2F035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572255" y="4434801"/>
              <a:ext cx="341465" cy="16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7" name="Picture 44">
              <a:extLst>
                <a:ext uri="{FF2B5EF4-FFF2-40B4-BE49-F238E27FC236}">
                  <a16:creationId xmlns:a16="http://schemas.microsoft.com/office/drawing/2014/main" id="{E4DF1942-AFB9-C5D5-6393-B118A667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235132" y="4642333"/>
              <a:ext cx="251486" cy="13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8" name="Picture 8">
              <a:extLst>
                <a:ext uri="{FF2B5EF4-FFF2-40B4-BE49-F238E27FC236}">
                  <a16:creationId xmlns:a16="http://schemas.microsoft.com/office/drawing/2014/main" id="{C1E086FB-F552-BF2C-AB22-A77CD73A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370336" y="4429320"/>
              <a:ext cx="258400" cy="157785"/>
            </a:xfrm>
            <a:prstGeom prst="rect">
              <a:avLst/>
            </a:prstGeom>
          </p:spPr>
        </p:pic>
        <p:pic>
          <p:nvPicPr>
            <p:cNvPr id="649" name="Picture 9">
              <a:extLst>
                <a:ext uri="{FF2B5EF4-FFF2-40B4-BE49-F238E27FC236}">
                  <a16:creationId xmlns:a16="http://schemas.microsoft.com/office/drawing/2014/main" id="{072E247B-B0C7-F81C-624F-8686DE6E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024264" y="4058980"/>
              <a:ext cx="215860" cy="121091"/>
            </a:xfrm>
            <a:prstGeom prst="rect">
              <a:avLst/>
            </a:prstGeom>
          </p:spPr>
        </p:pic>
        <p:pic>
          <p:nvPicPr>
            <p:cNvPr id="650" name="Picture 10">
              <a:extLst>
                <a:ext uri="{FF2B5EF4-FFF2-40B4-BE49-F238E27FC236}">
                  <a16:creationId xmlns:a16="http://schemas.microsoft.com/office/drawing/2014/main" id="{2A1F7A60-3104-4198-E6C6-6123C96A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869234" y="4377747"/>
              <a:ext cx="223595" cy="154962"/>
            </a:xfrm>
            <a:prstGeom prst="rect">
              <a:avLst/>
            </a:prstGeom>
          </p:spPr>
        </p:pic>
        <p:pic>
          <p:nvPicPr>
            <p:cNvPr id="651" name="Picture 21">
              <a:extLst>
                <a:ext uri="{FF2B5EF4-FFF2-40B4-BE49-F238E27FC236}">
                  <a16:creationId xmlns:a16="http://schemas.microsoft.com/office/drawing/2014/main" id="{29A35B4C-D64A-2D7C-4B92-DA2906AB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4025240" y="4465469"/>
              <a:ext cx="247852" cy="172744"/>
            </a:xfrm>
            <a:prstGeom prst="rect">
              <a:avLst/>
            </a:prstGeom>
          </p:spPr>
        </p:pic>
        <p:pic>
          <p:nvPicPr>
            <p:cNvPr id="652" name="Picture 39">
              <a:extLst>
                <a:ext uri="{FF2B5EF4-FFF2-40B4-BE49-F238E27FC236}">
                  <a16:creationId xmlns:a16="http://schemas.microsoft.com/office/drawing/2014/main" id="{91F0794F-9C3C-51C5-D406-F5AB193E1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852" y="4278667"/>
              <a:ext cx="198019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3" name="Picture 45">
              <a:extLst>
                <a:ext uri="{FF2B5EF4-FFF2-40B4-BE49-F238E27FC236}">
                  <a16:creationId xmlns:a16="http://schemas.microsoft.com/office/drawing/2014/main" id="{78840B36-A3A3-F548-394C-FB4024035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4303897" y="4184835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4" name="Picture 39">
              <a:extLst>
                <a:ext uri="{FF2B5EF4-FFF2-40B4-BE49-F238E27FC236}">
                  <a16:creationId xmlns:a16="http://schemas.microsoft.com/office/drawing/2014/main" id="{8838ADB3-34B4-0523-1A14-B17A1DF06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749" y="4620662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" name="Picture 30">
              <a:extLst>
                <a:ext uri="{FF2B5EF4-FFF2-40B4-BE49-F238E27FC236}">
                  <a16:creationId xmlns:a16="http://schemas.microsoft.com/office/drawing/2014/main" id="{86973E22-3FD7-F5AE-8A8B-422406D04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4732423" y="4410251"/>
              <a:ext cx="341465" cy="237113"/>
            </a:xfrm>
            <a:prstGeom prst="rect">
              <a:avLst/>
            </a:prstGeom>
          </p:spPr>
        </p:pic>
        <p:pic>
          <p:nvPicPr>
            <p:cNvPr id="656" name="Picture 22">
              <a:extLst>
                <a:ext uri="{FF2B5EF4-FFF2-40B4-BE49-F238E27FC236}">
                  <a16:creationId xmlns:a16="http://schemas.microsoft.com/office/drawing/2014/main" id="{C9DC5034-D401-A5C3-594A-167DB976B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362" y="4447709"/>
              <a:ext cx="341465" cy="1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7" name="Picture 12">
              <a:extLst>
                <a:ext uri="{FF2B5EF4-FFF2-40B4-BE49-F238E27FC236}">
                  <a16:creationId xmlns:a16="http://schemas.microsoft.com/office/drawing/2014/main" id="{2F704BF3-0095-D84F-E4AF-DD1F4CD5A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5122768" y="4369697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8" name="Picture 8">
              <a:extLst>
                <a:ext uri="{FF2B5EF4-FFF2-40B4-BE49-F238E27FC236}">
                  <a16:creationId xmlns:a16="http://schemas.microsoft.com/office/drawing/2014/main" id="{F7CC0BC4-57F4-E560-40FA-409C7835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201395" y="4533824"/>
              <a:ext cx="258400" cy="157785"/>
            </a:xfrm>
            <a:prstGeom prst="rect">
              <a:avLst/>
            </a:prstGeom>
          </p:spPr>
        </p:pic>
        <p:pic>
          <p:nvPicPr>
            <p:cNvPr id="659" name="Picture 10">
              <a:extLst>
                <a:ext uri="{FF2B5EF4-FFF2-40B4-BE49-F238E27FC236}">
                  <a16:creationId xmlns:a16="http://schemas.microsoft.com/office/drawing/2014/main" id="{1B6D7E1E-6170-5FB5-C0F8-1F076F66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4595821" y="4433565"/>
              <a:ext cx="223595" cy="154962"/>
            </a:xfrm>
            <a:prstGeom prst="rect">
              <a:avLst/>
            </a:prstGeom>
          </p:spPr>
        </p:pic>
        <p:pic>
          <p:nvPicPr>
            <p:cNvPr id="660" name="Picture 19">
              <a:extLst>
                <a:ext uri="{FF2B5EF4-FFF2-40B4-BE49-F238E27FC236}">
                  <a16:creationId xmlns:a16="http://schemas.microsoft.com/office/drawing/2014/main" id="{5A4B0E63-E349-DAD7-4B80-A1D9F1684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3609" y="4551693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1" name="Picture 26">
              <a:extLst>
                <a:ext uri="{FF2B5EF4-FFF2-40B4-BE49-F238E27FC236}">
                  <a16:creationId xmlns:a16="http://schemas.microsoft.com/office/drawing/2014/main" id="{24A5C21B-FD09-272E-3B1E-9F8B3C3FE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769" y="4280151"/>
              <a:ext cx="184923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2" name="Picture 39">
              <a:extLst>
                <a:ext uri="{FF2B5EF4-FFF2-40B4-BE49-F238E27FC236}">
                  <a16:creationId xmlns:a16="http://schemas.microsoft.com/office/drawing/2014/main" id="{9FE358B4-7B48-5DF6-DA04-2E8916B88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019" y="4231575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3" name="Picture 45">
              <a:extLst>
                <a:ext uri="{FF2B5EF4-FFF2-40B4-BE49-F238E27FC236}">
                  <a16:creationId xmlns:a16="http://schemas.microsoft.com/office/drawing/2014/main" id="{431FA5C7-ACED-8269-FF6F-40434D627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79" y="42593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4" name="Picture 9">
              <a:extLst>
                <a:ext uri="{FF2B5EF4-FFF2-40B4-BE49-F238E27FC236}">
                  <a16:creationId xmlns:a16="http://schemas.microsoft.com/office/drawing/2014/main" id="{FB105985-5384-2288-00FF-730F147A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892023" y="4636410"/>
              <a:ext cx="215860" cy="121091"/>
            </a:xfrm>
            <a:prstGeom prst="rect">
              <a:avLst/>
            </a:prstGeom>
          </p:spPr>
        </p:pic>
        <p:pic>
          <p:nvPicPr>
            <p:cNvPr id="665" name="Picture 22">
              <a:extLst>
                <a:ext uri="{FF2B5EF4-FFF2-40B4-BE49-F238E27FC236}">
                  <a16:creationId xmlns:a16="http://schemas.microsoft.com/office/drawing/2014/main" id="{C468319F-D4E0-D467-37E6-383153916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270" y="4218969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6" name="Picture 39">
              <a:extLst>
                <a:ext uri="{FF2B5EF4-FFF2-40B4-BE49-F238E27FC236}">
                  <a16:creationId xmlns:a16="http://schemas.microsoft.com/office/drawing/2014/main" id="{56FA9A0F-38A4-F785-7AC0-34C82A26D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5058359" y="4688843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7" name="Picture 30">
              <a:extLst>
                <a:ext uri="{FF2B5EF4-FFF2-40B4-BE49-F238E27FC236}">
                  <a16:creationId xmlns:a16="http://schemas.microsoft.com/office/drawing/2014/main" id="{BEB4CEED-6BB9-BAE3-89C1-4F0D9EB8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rot="21319714" flipV="1">
              <a:off x="5043222" y="4569543"/>
              <a:ext cx="341465" cy="237113"/>
            </a:xfrm>
            <a:prstGeom prst="rect">
              <a:avLst/>
            </a:prstGeom>
          </p:spPr>
        </p:pic>
        <p:pic>
          <p:nvPicPr>
            <p:cNvPr id="668" name="Picture 44">
              <a:extLst>
                <a:ext uri="{FF2B5EF4-FFF2-40B4-BE49-F238E27FC236}">
                  <a16:creationId xmlns:a16="http://schemas.microsoft.com/office/drawing/2014/main" id="{730C8689-811F-DD44-C395-485B3F841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76092" y="4793324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9" name="Picture 12">
              <a:extLst>
                <a:ext uri="{FF2B5EF4-FFF2-40B4-BE49-F238E27FC236}">
                  <a16:creationId xmlns:a16="http://schemas.microsoft.com/office/drawing/2014/main" id="{D2E7B08B-4BF3-4B56-BABC-7DE9445BD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75627">
              <a:off x="5317639" y="4537764"/>
              <a:ext cx="251485" cy="12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0" name="Picture 9">
              <a:extLst>
                <a:ext uri="{FF2B5EF4-FFF2-40B4-BE49-F238E27FC236}">
                  <a16:creationId xmlns:a16="http://schemas.microsoft.com/office/drawing/2014/main" id="{894555B5-D62B-3171-1641-C3E08F12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5106378" y="4363516"/>
              <a:ext cx="215860" cy="121091"/>
            </a:xfrm>
            <a:prstGeom prst="rect">
              <a:avLst/>
            </a:prstGeom>
          </p:spPr>
        </p:pic>
        <p:pic>
          <p:nvPicPr>
            <p:cNvPr id="671" name="Picture 39">
              <a:extLst>
                <a:ext uri="{FF2B5EF4-FFF2-40B4-BE49-F238E27FC236}">
                  <a16:creationId xmlns:a16="http://schemas.microsoft.com/office/drawing/2014/main" id="{1CFCC60B-32DB-91E4-0862-2913AD4B1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066" y="436051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2" name="Picture 45">
              <a:extLst>
                <a:ext uri="{FF2B5EF4-FFF2-40B4-BE49-F238E27FC236}">
                  <a16:creationId xmlns:a16="http://schemas.microsoft.com/office/drawing/2014/main" id="{96FE3987-E28D-EA06-7D44-8DA49E51E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057" y="4456164"/>
              <a:ext cx="184923" cy="11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3" name="Picture 10">
              <a:extLst>
                <a:ext uri="{FF2B5EF4-FFF2-40B4-BE49-F238E27FC236}">
                  <a16:creationId xmlns:a16="http://schemas.microsoft.com/office/drawing/2014/main" id="{762FD3E9-2B97-73BA-43B4-450C5C9BC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894831" y="4078776"/>
              <a:ext cx="223595" cy="154962"/>
            </a:xfrm>
            <a:prstGeom prst="rect">
              <a:avLst/>
            </a:prstGeom>
          </p:spPr>
        </p:pic>
        <p:pic>
          <p:nvPicPr>
            <p:cNvPr id="674" name="Picture 19">
              <a:extLst>
                <a:ext uri="{FF2B5EF4-FFF2-40B4-BE49-F238E27FC236}">
                  <a16:creationId xmlns:a16="http://schemas.microsoft.com/office/drawing/2014/main" id="{DCEA34C8-8BFE-51FB-80FD-6014F30F0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878" y="4153079"/>
              <a:ext cx="219025" cy="18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" name="Picture 35">
              <a:extLst>
                <a:ext uri="{FF2B5EF4-FFF2-40B4-BE49-F238E27FC236}">
                  <a16:creationId xmlns:a16="http://schemas.microsoft.com/office/drawing/2014/main" id="{7FF63E4A-E860-6D74-9684-CD14A5116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682" y="4117927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" name="Picture 44">
              <a:extLst>
                <a:ext uri="{FF2B5EF4-FFF2-40B4-BE49-F238E27FC236}">
                  <a16:creationId xmlns:a16="http://schemas.microsoft.com/office/drawing/2014/main" id="{951C5DEF-4FDF-5492-46F5-204529A8B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493456" y="4045392"/>
              <a:ext cx="341465" cy="18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7" name="Picture 12">
              <a:extLst>
                <a:ext uri="{FF2B5EF4-FFF2-40B4-BE49-F238E27FC236}">
                  <a16:creationId xmlns:a16="http://schemas.microsoft.com/office/drawing/2014/main" id="{28F03B79-ABCF-DF31-569E-36984764A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3284241" y="4367709"/>
              <a:ext cx="341465" cy="16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8" name="Picture 30">
              <a:extLst>
                <a:ext uri="{FF2B5EF4-FFF2-40B4-BE49-F238E27FC236}">
                  <a16:creationId xmlns:a16="http://schemas.microsoft.com/office/drawing/2014/main" id="{E5ABFC88-245A-6C29-FBC4-493D2269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3489760" y="4572306"/>
              <a:ext cx="341465" cy="237113"/>
            </a:xfrm>
            <a:prstGeom prst="rect">
              <a:avLst/>
            </a:prstGeom>
          </p:spPr>
        </p:pic>
        <p:pic>
          <p:nvPicPr>
            <p:cNvPr id="679" name="Picture 9">
              <a:extLst>
                <a:ext uri="{FF2B5EF4-FFF2-40B4-BE49-F238E27FC236}">
                  <a16:creationId xmlns:a16="http://schemas.microsoft.com/office/drawing/2014/main" id="{910F37D7-0AC6-99ED-1572-765EF641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4912218" y="4351541"/>
              <a:ext cx="215860" cy="121091"/>
            </a:xfrm>
            <a:prstGeom prst="rect">
              <a:avLst/>
            </a:prstGeom>
          </p:spPr>
        </p:pic>
        <p:pic>
          <p:nvPicPr>
            <p:cNvPr id="680" name="Picture 10">
              <a:extLst>
                <a:ext uri="{FF2B5EF4-FFF2-40B4-BE49-F238E27FC236}">
                  <a16:creationId xmlns:a16="http://schemas.microsoft.com/office/drawing/2014/main" id="{619A7521-1A1C-CF18-CA58-2D9E0E7F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433761" y="4530407"/>
              <a:ext cx="223595" cy="154962"/>
            </a:xfrm>
            <a:prstGeom prst="rect">
              <a:avLst/>
            </a:prstGeom>
          </p:spPr>
        </p:pic>
        <p:pic>
          <p:nvPicPr>
            <p:cNvPr id="681" name="Picture 35">
              <a:extLst>
                <a:ext uri="{FF2B5EF4-FFF2-40B4-BE49-F238E27FC236}">
                  <a16:creationId xmlns:a16="http://schemas.microsoft.com/office/drawing/2014/main" id="{20549F9A-C1BC-5E31-5F2B-71BD210A6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23" y="4456475"/>
              <a:ext cx="357189" cy="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2" name="Picture 22">
              <a:extLst>
                <a:ext uri="{FF2B5EF4-FFF2-40B4-BE49-F238E27FC236}">
                  <a16:creationId xmlns:a16="http://schemas.microsoft.com/office/drawing/2014/main" id="{BE67E127-F38A-D67B-B8A0-AA04210DE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673" y="4113151"/>
              <a:ext cx="306212" cy="165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3" name="Picture 39">
              <a:extLst>
                <a:ext uri="{FF2B5EF4-FFF2-40B4-BE49-F238E27FC236}">
                  <a16:creationId xmlns:a16="http://schemas.microsoft.com/office/drawing/2014/main" id="{62FF1247-B0DE-057A-6653-E0CFF2EB4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856" y="4235681"/>
              <a:ext cx="194766" cy="15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4" name="Picture 30">
              <a:extLst>
                <a:ext uri="{FF2B5EF4-FFF2-40B4-BE49-F238E27FC236}">
                  <a16:creationId xmlns:a16="http://schemas.microsoft.com/office/drawing/2014/main" id="{E5DC941F-4A27-4958-917C-2B488BA9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3934449" y="4225945"/>
              <a:ext cx="341465" cy="237113"/>
            </a:xfrm>
            <a:prstGeom prst="rect">
              <a:avLst/>
            </a:prstGeom>
          </p:spPr>
        </p:pic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58308CDF-1F40-F777-7E0C-2D90C95E864F}"/>
              </a:ext>
            </a:extLst>
          </p:cNvPr>
          <p:cNvGrpSpPr/>
          <p:nvPr/>
        </p:nvGrpSpPr>
        <p:grpSpPr>
          <a:xfrm>
            <a:off x="4705200" y="3706514"/>
            <a:ext cx="2596924" cy="3122271"/>
            <a:chOff x="6012741" y="3735729"/>
            <a:chExt cx="2596924" cy="3122271"/>
          </a:xfrm>
        </p:grpSpPr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1275AFF4-E78B-5F0A-5121-FBFC8BE93F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12741" y="3735729"/>
              <a:ext cx="2596924" cy="3122271"/>
              <a:chOff x="8184524" y="2086545"/>
              <a:chExt cx="3187435" cy="3387037"/>
            </a:xfrm>
          </p:grpSpPr>
          <p:sp>
            <p:nvSpPr>
              <p:cNvPr id="807" name="Freeform: Shape 345">
                <a:extLst>
                  <a:ext uri="{FF2B5EF4-FFF2-40B4-BE49-F238E27FC236}">
                    <a16:creationId xmlns:a16="http://schemas.microsoft.com/office/drawing/2014/main" id="{076DAABD-F703-1194-DC71-E25833D57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694" y="2498326"/>
                <a:ext cx="2894822" cy="1304120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18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808" name="Freeform: Shape 2">
                <a:extLst>
                  <a:ext uri="{FF2B5EF4-FFF2-40B4-BE49-F238E27FC236}">
                    <a16:creationId xmlns:a16="http://schemas.microsoft.com/office/drawing/2014/main" id="{AC50287B-5EF7-ACD1-F513-BB2C4D79B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524" y="2086549"/>
                <a:ext cx="3166193" cy="3296670"/>
              </a:xfrm>
              <a:custGeom>
                <a:avLst/>
                <a:gdLst>
                  <a:gd name="T0" fmla="*/ 2407020 w 4874170"/>
                  <a:gd name="T1" fmla="*/ 590242 h 2352521"/>
                  <a:gd name="T2" fmla="*/ 1438601 w 4874170"/>
                  <a:gd name="T3" fmla="*/ 686535 h 2352521"/>
                  <a:gd name="T4" fmla="*/ 470166 w 4874170"/>
                  <a:gd name="T5" fmla="*/ 590242 h 2352521"/>
                  <a:gd name="T6" fmla="*/ 239036 w 4874170"/>
                  <a:gd name="T7" fmla="*/ 519850 h 2352521"/>
                  <a:gd name="T8" fmla="*/ 526431 w 4874170"/>
                  <a:gd name="T9" fmla="*/ 425810 h 2352521"/>
                  <a:gd name="T10" fmla="*/ 1465318 w 4874170"/>
                  <a:gd name="T11" fmla="*/ 334355 h 2352521"/>
                  <a:gd name="T12" fmla="*/ 2404178 w 4874170"/>
                  <a:gd name="T13" fmla="*/ 425810 h 2352521"/>
                  <a:gd name="T14" fmla="*/ 2666308 w 4874170"/>
                  <a:gd name="T15" fmla="*/ 508081 h 2352521"/>
                  <a:gd name="T16" fmla="*/ 2407020 w 4874170"/>
                  <a:gd name="T17" fmla="*/ 590242 h 2352521"/>
                  <a:gd name="T18" fmla="*/ 2876297 w 4874170"/>
                  <a:gd name="T19" fmla="*/ 383415 h 2352521"/>
                  <a:gd name="T20" fmla="*/ 2404373 w 4874170"/>
                  <a:gd name="T21" fmla="*/ 94509 h 2352521"/>
                  <a:gd name="T22" fmla="*/ 1438601 w 4874170"/>
                  <a:gd name="T23" fmla="*/ 0 h 2352521"/>
                  <a:gd name="T24" fmla="*/ 472816 w 4874170"/>
                  <a:gd name="T25" fmla="*/ 94509 h 2352521"/>
                  <a:gd name="T26" fmla="*/ 891 w 4874170"/>
                  <a:gd name="T27" fmla="*/ 383415 h 2352521"/>
                  <a:gd name="T28" fmla="*/ 0 w 4874170"/>
                  <a:gd name="T29" fmla="*/ 389653 h 2352521"/>
                  <a:gd name="T30" fmla="*/ 3810 w 4874170"/>
                  <a:gd name="T31" fmla="*/ 437645 h 2352521"/>
                  <a:gd name="T32" fmla="*/ 44844 w 4874170"/>
                  <a:gd name="T33" fmla="*/ 954353 h 2352521"/>
                  <a:gd name="T34" fmla="*/ 47424 w 4874170"/>
                  <a:gd name="T35" fmla="*/ 986828 h 2352521"/>
                  <a:gd name="T36" fmla="*/ 49138 w 4874170"/>
                  <a:gd name="T37" fmla="*/ 1008498 h 2352521"/>
                  <a:gd name="T38" fmla="*/ 54415 w 4874170"/>
                  <a:gd name="T39" fmla="*/ 1023408 h 2352521"/>
                  <a:gd name="T40" fmla="*/ 56577 w 4874170"/>
                  <a:gd name="T41" fmla="*/ 1028315 h 2352521"/>
                  <a:gd name="T42" fmla="*/ 58913 w 4874170"/>
                  <a:gd name="T43" fmla="*/ 1033263 h 2352521"/>
                  <a:gd name="T44" fmla="*/ 65592 w 4874170"/>
                  <a:gd name="T45" fmla="*/ 1045433 h 2352521"/>
                  <a:gd name="T46" fmla="*/ 67062 w 4874170"/>
                  <a:gd name="T47" fmla="*/ 1047884 h 2352521"/>
                  <a:gd name="T48" fmla="*/ 70158 w 4874170"/>
                  <a:gd name="T49" fmla="*/ 1052720 h 2352521"/>
                  <a:gd name="T50" fmla="*/ 73431 w 4874170"/>
                  <a:gd name="T51" fmla="*/ 1057533 h 2352521"/>
                  <a:gd name="T52" fmla="*/ 90441 w 4874170"/>
                  <a:gd name="T53" fmla="*/ 1078954 h 2352521"/>
                  <a:gd name="T54" fmla="*/ 103823 w 4874170"/>
                  <a:gd name="T55" fmla="*/ 1092999 h 2352521"/>
                  <a:gd name="T56" fmla="*/ 622993 w 4874170"/>
                  <a:gd name="T57" fmla="*/ 1310128 h 2352521"/>
                  <a:gd name="T58" fmla="*/ 1369622 w 4874170"/>
                  <a:gd name="T59" fmla="*/ 1388190 h 2352521"/>
                  <a:gd name="T60" fmla="*/ 1386517 w 4874170"/>
                  <a:gd name="T61" fmla="*/ 1388385 h 2352521"/>
                  <a:gd name="T62" fmla="*/ 1437485 w 4874170"/>
                  <a:gd name="T63" fmla="*/ 1388681 h 2352521"/>
                  <a:gd name="T64" fmla="*/ 2253178 w 4874170"/>
                  <a:gd name="T65" fmla="*/ 1309769 h 2352521"/>
                  <a:gd name="T66" fmla="*/ 2826789 w 4874170"/>
                  <a:gd name="T67" fmla="*/ 1005083 h 2352521"/>
                  <a:gd name="T68" fmla="*/ 2829189 w 4874170"/>
                  <a:gd name="T69" fmla="*/ 994300 h 2352521"/>
                  <a:gd name="T70" fmla="*/ 2830124 w 4874170"/>
                  <a:gd name="T71" fmla="*/ 982391 h 2352521"/>
                  <a:gd name="T72" fmla="*/ 2831218 w 4874170"/>
                  <a:gd name="T73" fmla="*/ 968549 h 2352521"/>
                  <a:gd name="T74" fmla="*/ 2873382 w 4874170"/>
                  <a:gd name="T75" fmla="*/ 437645 h 2352521"/>
                  <a:gd name="T76" fmla="*/ 2877197 w 4874170"/>
                  <a:gd name="T77" fmla="*/ 389653 h 2352521"/>
                  <a:gd name="T78" fmla="*/ 2876297 w 4874170"/>
                  <a:gd name="T79" fmla="*/ 383415 h 23525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874170" h="2352521">
                    <a:moveTo>
                      <a:pt x="4077657" y="999910"/>
                    </a:moveTo>
                    <a:cubicBezTo>
                      <a:pt x="3631051" y="1105116"/>
                      <a:pt x="3048437" y="1163038"/>
                      <a:pt x="2437090" y="1163038"/>
                    </a:cubicBezTo>
                    <a:cubicBezTo>
                      <a:pt x="1825752" y="1163038"/>
                      <a:pt x="1243119" y="1105116"/>
                      <a:pt x="796494" y="999910"/>
                    </a:cubicBezTo>
                    <a:cubicBezTo>
                      <a:pt x="644643" y="964116"/>
                      <a:pt x="513574" y="924205"/>
                      <a:pt x="404943" y="880661"/>
                    </a:cubicBezTo>
                    <a:cubicBezTo>
                      <a:pt x="524019" y="822246"/>
                      <a:pt x="691264" y="767459"/>
                      <a:pt x="891810" y="721352"/>
                    </a:cubicBezTo>
                    <a:cubicBezTo>
                      <a:pt x="1326284" y="621435"/>
                      <a:pt x="1891149" y="566420"/>
                      <a:pt x="2482350" y="566420"/>
                    </a:cubicBezTo>
                    <a:cubicBezTo>
                      <a:pt x="3073532" y="566420"/>
                      <a:pt x="3638411" y="621435"/>
                      <a:pt x="4072844" y="721352"/>
                    </a:cubicBezTo>
                    <a:cubicBezTo>
                      <a:pt x="4250427" y="762170"/>
                      <a:pt x="4401870" y="809784"/>
                      <a:pt x="4516909" y="860724"/>
                    </a:cubicBezTo>
                    <a:cubicBezTo>
                      <a:pt x="4399746" y="912041"/>
                      <a:pt x="4252462" y="958715"/>
                      <a:pt x="4077657" y="999910"/>
                    </a:cubicBezTo>
                    <a:moveTo>
                      <a:pt x="4872646" y="649531"/>
                    </a:moveTo>
                    <a:cubicBezTo>
                      <a:pt x="4840280" y="455623"/>
                      <a:pt x="4538356" y="282191"/>
                      <a:pt x="4073174" y="160105"/>
                    </a:cubicBezTo>
                    <a:cubicBezTo>
                      <a:pt x="3640534" y="60606"/>
                      <a:pt x="3066683" y="0"/>
                      <a:pt x="2437090" y="0"/>
                    </a:cubicBezTo>
                    <a:cubicBezTo>
                      <a:pt x="1807497" y="0"/>
                      <a:pt x="1233650" y="60606"/>
                      <a:pt x="800983" y="160105"/>
                    </a:cubicBezTo>
                    <a:cubicBezTo>
                      <a:pt x="335805" y="282191"/>
                      <a:pt x="33872" y="455623"/>
                      <a:pt x="1510" y="649531"/>
                    </a:cubicBezTo>
                    <a:cubicBezTo>
                      <a:pt x="906" y="653038"/>
                      <a:pt x="418" y="656550"/>
                      <a:pt x="0" y="660099"/>
                    </a:cubicBezTo>
                    <a:lnTo>
                      <a:pt x="6454" y="741400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65"/>
                    </a:lnTo>
                    <a:cubicBezTo>
                      <a:pt x="85734" y="1716922"/>
                      <a:pt x="88713" y="1725304"/>
                      <a:pt x="92183" y="1733724"/>
                    </a:cubicBezTo>
                    <a:cubicBezTo>
                      <a:pt x="93354" y="1736487"/>
                      <a:pt x="94562" y="1739273"/>
                      <a:pt x="95845" y="1742036"/>
                    </a:cubicBezTo>
                    <a:cubicBezTo>
                      <a:pt x="97090" y="1744823"/>
                      <a:pt x="98410" y="1747586"/>
                      <a:pt x="99803" y="1750419"/>
                    </a:cubicBezTo>
                    <a:cubicBezTo>
                      <a:pt x="103237" y="1757289"/>
                      <a:pt x="107010" y="1764197"/>
                      <a:pt x="111117" y="1771035"/>
                    </a:cubicBezTo>
                    <a:cubicBezTo>
                      <a:pt x="111949" y="1772425"/>
                      <a:pt x="112781" y="1773830"/>
                      <a:pt x="113608" y="1775188"/>
                    </a:cubicBezTo>
                    <a:cubicBezTo>
                      <a:pt x="115308" y="1777900"/>
                      <a:pt x="117041" y="1780617"/>
                      <a:pt x="118853" y="1783380"/>
                    </a:cubicBezTo>
                    <a:cubicBezTo>
                      <a:pt x="120661" y="1786097"/>
                      <a:pt x="122510" y="1788822"/>
                      <a:pt x="124397" y="1791534"/>
                    </a:cubicBezTo>
                    <a:cubicBezTo>
                      <a:pt x="132960" y="1803731"/>
                      <a:pt x="142578" y="1815853"/>
                      <a:pt x="153213" y="1827822"/>
                    </a:cubicBezTo>
                    <a:cubicBezTo>
                      <a:pt x="160341" y="1835790"/>
                      <a:pt x="167886" y="1843721"/>
                      <a:pt x="175883" y="1851615"/>
                    </a:cubicBezTo>
                    <a:cubicBezTo>
                      <a:pt x="327920" y="2001332"/>
                      <a:pt x="641321" y="2130029"/>
                      <a:pt x="1055393" y="2219447"/>
                    </a:cubicBezTo>
                    <a:cubicBezTo>
                      <a:pt x="1414439" y="2297004"/>
                      <a:pt x="1849244" y="2345041"/>
                      <a:pt x="2320234" y="2351689"/>
                    </a:cubicBezTo>
                    <a:cubicBezTo>
                      <a:pt x="2329778" y="2351842"/>
                      <a:pt x="2339317" y="2351949"/>
                      <a:pt x="2348856" y="2352019"/>
                    </a:cubicBezTo>
                    <a:cubicBezTo>
                      <a:pt x="2377533" y="2352330"/>
                      <a:pt x="2406308" y="2352521"/>
                      <a:pt x="2435199" y="2352521"/>
                    </a:cubicBezTo>
                    <a:cubicBezTo>
                      <a:pt x="2951189" y="2352521"/>
                      <a:pt x="3428549" y="2302935"/>
                      <a:pt x="3817039" y="2218838"/>
                    </a:cubicBezTo>
                    <a:cubicBezTo>
                      <a:pt x="4361939" y="2100877"/>
                      <a:pt x="4732090" y="1915012"/>
                      <a:pt x="4788775" y="1702679"/>
                    </a:cubicBezTo>
                    <a:cubicBezTo>
                      <a:pt x="4790388" y="1696604"/>
                      <a:pt x="4791763" y="1690533"/>
                      <a:pt x="4792841" y="1684412"/>
                    </a:cubicBezTo>
                    <a:lnTo>
                      <a:pt x="4794425" y="1664238"/>
                    </a:lnTo>
                    <a:lnTo>
                      <a:pt x="4796279" y="1640789"/>
                    </a:lnTo>
                    <a:lnTo>
                      <a:pt x="4867707" y="741400"/>
                    </a:lnTo>
                    <a:lnTo>
                      <a:pt x="4874170" y="660099"/>
                    </a:lnTo>
                    <a:cubicBezTo>
                      <a:pt x="4873752" y="656550"/>
                      <a:pt x="4873274" y="653038"/>
                      <a:pt x="4872646" y="64953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09" name="Freeform: Shape 6">
                <a:extLst>
                  <a:ext uri="{FF2B5EF4-FFF2-40B4-BE49-F238E27FC236}">
                    <a16:creationId xmlns:a16="http://schemas.microsoft.com/office/drawing/2014/main" id="{2F926372-BF85-BE09-2B88-6A2D0865D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643" y="2086549"/>
                <a:ext cx="1796257" cy="3281449"/>
              </a:xfrm>
              <a:custGeom>
                <a:avLst/>
                <a:gdLst>
                  <a:gd name="T0" fmla="*/ 491230 w 2765232"/>
                  <a:gd name="T1" fmla="*/ 1093001 h 2352525"/>
                  <a:gd name="T2" fmla="*/ 477849 w 2765232"/>
                  <a:gd name="T3" fmla="*/ 1078956 h 2352525"/>
                  <a:gd name="T4" fmla="*/ 460838 w 2765232"/>
                  <a:gd name="T5" fmla="*/ 1057539 h 2352525"/>
                  <a:gd name="T6" fmla="*/ 457566 w 2765232"/>
                  <a:gd name="T7" fmla="*/ 1052723 h 2352525"/>
                  <a:gd name="T8" fmla="*/ 454473 w 2765232"/>
                  <a:gd name="T9" fmla="*/ 1047887 h 2352525"/>
                  <a:gd name="T10" fmla="*/ 453003 w 2765232"/>
                  <a:gd name="T11" fmla="*/ 1045433 h 2352525"/>
                  <a:gd name="T12" fmla="*/ 446324 w 2765232"/>
                  <a:gd name="T13" fmla="*/ 1033265 h 2352525"/>
                  <a:gd name="T14" fmla="*/ 443984 w 2765232"/>
                  <a:gd name="T15" fmla="*/ 1028318 h 2352525"/>
                  <a:gd name="T16" fmla="*/ 441826 w 2765232"/>
                  <a:gd name="T17" fmla="*/ 1023410 h 2352525"/>
                  <a:gd name="T18" fmla="*/ 436549 w 2765232"/>
                  <a:gd name="T19" fmla="*/ 1008501 h 2352525"/>
                  <a:gd name="T20" fmla="*/ 434835 w 2765232"/>
                  <a:gd name="T21" fmla="*/ 986828 h 2352525"/>
                  <a:gd name="T22" fmla="*/ 432251 w 2765232"/>
                  <a:gd name="T23" fmla="*/ 954353 h 2352525"/>
                  <a:gd name="T24" fmla="*/ 401972 w 2765232"/>
                  <a:gd name="T25" fmla="*/ 573058 h 2352525"/>
                  <a:gd name="T26" fmla="*/ 239036 w 2765232"/>
                  <a:gd name="T27" fmla="*/ 519852 h 2352525"/>
                  <a:gd name="T28" fmla="*/ 393088 w 2765232"/>
                  <a:gd name="T29" fmla="*/ 461141 h 2352525"/>
                  <a:gd name="T30" fmla="*/ 391218 w 2765232"/>
                  <a:gd name="T31" fmla="*/ 437647 h 2352525"/>
                  <a:gd name="T32" fmla="*/ 387410 w 2765232"/>
                  <a:gd name="T33" fmla="*/ 389653 h 2352525"/>
                  <a:gd name="T34" fmla="*/ 388302 w 2765232"/>
                  <a:gd name="T35" fmla="*/ 383417 h 2352525"/>
                  <a:gd name="T36" fmla="*/ 860227 w 2765232"/>
                  <a:gd name="T37" fmla="*/ 94509 h 2352525"/>
                  <a:gd name="T38" fmla="*/ 1632303 w 2765232"/>
                  <a:gd name="T39" fmla="*/ 3278 h 2352525"/>
                  <a:gd name="T40" fmla="*/ 1438601 w 2765232"/>
                  <a:gd name="T41" fmla="*/ 0 h 2352525"/>
                  <a:gd name="T42" fmla="*/ 472818 w 2765232"/>
                  <a:gd name="T43" fmla="*/ 94509 h 2352525"/>
                  <a:gd name="T44" fmla="*/ 891 w 2765232"/>
                  <a:gd name="T45" fmla="*/ 383417 h 2352525"/>
                  <a:gd name="T46" fmla="*/ 0 w 2765232"/>
                  <a:gd name="T47" fmla="*/ 389653 h 2352525"/>
                  <a:gd name="T48" fmla="*/ 3810 w 2765232"/>
                  <a:gd name="T49" fmla="*/ 437647 h 2352525"/>
                  <a:gd name="T50" fmla="*/ 44844 w 2765232"/>
                  <a:gd name="T51" fmla="*/ 954353 h 2352525"/>
                  <a:gd name="T52" fmla="*/ 47424 w 2765232"/>
                  <a:gd name="T53" fmla="*/ 986828 h 2352525"/>
                  <a:gd name="T54" fmla="*/ 49138 w 2765232"/>
                  <a:gd name="T55" fmla="*/ 1008501 h 2352525"/>
                  <a:gd name="T56" fmla="*/ 54415 w 2765232"/>
                  <a:gd name="T57" fmla="*/ 1023410 h 2352525"/>
                  <a:gd name="T58" fmla="*/ 56577 w 2765232"/>
                  <a:gd name="T59" fmla="*/ 1028318 h 2352525"/>
                  <a:gd name="T60" fmla="*/ 58913 w 2765232"/>
                  <a:gd name="T61" fmla="*/ 1033265 h 2352525"/>
                  <a:gd name="T62" fmla="*/ 65592 w 2765232"/>
                  <a:gd name="T63" fmla="*/ 1045433 h 2352525"/>
                  <a:gd name="T64" fmla="*/ 67062 w 2765232"/>
                  <a:gd name="T65" fmla="*/ 1047887 h 2352525"/>
                  <a:gd name="T66" fmla="*/ 70158 w 2765232"/>
                  <a:gd name="T67" fmla="*/ 1052723 h 2352525"/>
                  <a:gd name="T68" fmla="*/ 73431 w 2765232"/>
                  <a:gd name="T69" fmla="*/ 1057539 h 2352525"/>
                  <a:gd name="T70" fmla="*/ 90441 w 2765232"/>
                  <a:gd name="T71" fmla="*/ 1078956 h 2352525"/>
                  <a:gd name="T72" fmla="*/ 103823 w 2765232"/>
                  <a:gd name="T73" fmla="*/ 1093001 h 2352525"/>
                  <a:gd name="T74" fmla="*/ 622996 w 2765232"/>
                  <a:gd name="T75" fmla="*/ 1310131 h 2352525"/>
                  <a:gd name="T76" fmla="*/ 1369630 w 2765232"/>
                  <a:gd name="T77" fmla="*/ 1388192 h 2352525"/>
                  <a:gd name="T78" fmla="*/ 1386523 w 2765232"/>
                  <a:gd name="T79" fmla="*/ 1388387 h 2352525"/>
                  <a:gd name="T80" fmla="*/ 1437491 w 2765232"/>
                  <a:gd name="T81" fmla="*/ 1388684 h 2352525"/>
                  <a:gd name="T82" fmla="*/ 1631041 w 2765232"/>
                  <a:gd name="T83" fmla="*/ 1384691 h 2352525"/>
                  <a:gd name="T84" fmla="*/ 1010401 w 2765232"/>
                  <a:gd name="T85" fmla="*/ 1310131 h 2352525"/>
                  <a:gd name="T86" fmla="*/ 491230 w 2765232"/>
                  <a:gd name="T87" fmla="*/ 1093001 h 235252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765232" h="2352525">
                    <a:moveTo>
                      <a:pt x="832178" y="1851619"/>
                    </a:moveTo>
                    <a:cubicBezTo>
                      <a:pt x="824182" y="1843726"/>
                      <a:pt x="816636" y="1835790"/>
                      <a:pt x="809509" y="1827826"/>
                    </a:cubicBezTo>
                    <a:cubicBezTo>
                      <a:pt x="798873" y="1815858"/>
                      <a:pt x="789255" y="1803736"/>
                      <a:pt x="780692" y="1791544"/>
                    </a:cubicBezTo>
                    <a:cubicBezTo>
                      <a:pt x="778810" y="1788827"/>
                      <a:pt x="776961" y="1786097"/>
                      <a:pt x="775149" y="1783385"/>
                    </a:cubicBezTo>
                    <a:cubicBezTo>
                      <a:pt x="773342" y="1780622"/>
                      <a:pt x="771604" y="1777905"/>
                      <a:pt x="769908" y="1775193"/>
                    </a:cubicBezTo>
                    <a:cubicBezTo>
                      <a:pt x="769076" y="1773835"/>
                      <a:pt x="768245" y="1772430"/>
                      <a:pt x="767418" y="1771035"/>
                    </a:cubicBezTo>
                    <a:cubicBezTo>
                      <a:pt x="763306" y="1764201"/>
                      <a:pt x="759533" y="1757294"/>
                      <a:pt x="756104" y="1750423"/>
                    </a:cubicBezTo>
                    <a:cubicBezTo>
                      <a:pt x="754705" y="1747590"/>
                      <a:pt x="753386" y="1744827"/>
                      <a:pt x="752140" y="1742041"/>
                    </a:cubicBezTo>
                    <a:cubicBezTo>
                      <a:pt x="750858" y="1739278"/>
                      <a:pt x="749650" y="1736487"/>
                      <a:pt x="748484" y="1733728"/>
                    </a:cubicBezTo>
                    <a:cubicBezTo>
                      <a:pt x="745013" y="1725309"/>
                      <a:pt x="742035" y="1716922"/>
                      <a:pt x="739544" y="1708470"/>
                    </a:cubicBezTo>
                    <a:lnTo>
                      <a:pt x="736640" y="1671755"/>
                    </a:lnTo>
                    <a:lnTo>
                      <a:pt x="732263" y="1616740"/>
                    </a:lnTo>
                    <a:lnTo>
                      <a:pt x="680968" y="970800"/>
                    </a:lnTo>
                    <a:cubicBezTo>
                      <a:pt x="577206" y="942858"/>
                      <a:pt x="484980" y="912762"/>
                      <a:pt x="404943" y="880666"/>
                    </a:cubicBezTo>
                    <a:cubicBezTo>
                      <a:pt x="475892" y="845848"/>
                      <a:pt x="563926" y="812356"/>
                      <a:pt x="665918" y="781204"/>
                    </a:cubicBezTo>
                    <a:lnTo>
                      <a:pt x="662750" y="741405"/>
                    </a:lnTo>
                    <a:lnTo>
                      <a:pt x="656300" y="660099"/>
                    </a:lnTo>
                    <a:cubicBezTo>
                      <a:pt x="656714" y="656555"/>
                      <a:pt x="657202" y="653038"/>
                      <a:pt x="657810" y="649535"/>
                    </a:cubicBezTo>
                    <a:cubicBezTo>
                      <a:pt x="690168" y="455618"/>
                      <a:pt x="992105" y="282191"/>
                      <a:pt x="1457283" y="160105"/>
                    </a:cubicBezTo>
                    <a:cubicBezTo>
                      <a:pt x="1813462" y="78199"/>
                      <a:pt x="2265356" y="22649"/>
                      <a:pt x="2765233" y="5554"/>
                    </a:cubicBezTo>
                    <a:cubicBezTo>
                      <a:pt x="2657926" y="1884"/>
                      <a:pt x="2548351" y="0"/>
                      <a:pt x="2437090" y="0"/>
                    </a:cubicBezTo>
                    <a:cubicBezTo>
                      <a:pt x="1807506" y="0"/>
                      <a:pt x="1233650" y="60611"/>
                      <a:pt x="800987" y="160105"/>
                    </a:cubicBezTo>
                    <a:cubicBezTo>
                      <a:pt x="335805" y="282191"/>
                      <a:pt x="33872" y="455618"/>
                      <a:pt x="1510" y="649535"/>
                    </a:cubicBezTo>
                    <a:cubicBezTo>
                      <a:pt x="906" y="653038"/>
                      <a:pt x="418" y="656555"/>
                      <a:pt x="0" y="660099"/>
                    </a:cubicBezTo>
                    <a:lnTo>
                      <a:pt x="6454" y="741405"/>
                    </a:lnTo>
                    <a:lnTo>
                      <a:pt x="75968" y="1616740"/>
                    </a:lnTo>
                    <a:lnTo>
                      <a:pt x="80340" y="1671755"/>
                    </a:lnTo>
                    <a:lnTo>
                      <a:pt x="83244" y="1708470"/>
                    </a:lnTo>
                    <a:cubicBezTo>
                      <a:pt x="85734" y="1716922"/>
                      <a:pt x="88713" y="1725309"/>
                      <a:pt x="92183" y="1733728"/>
                    </a:cubicBezTo>
                    <a:cubicBezTo>
                      <a:pt x="93354" y="1736487"/>
                      <a:pt x="94562" y="1739278"/>
                      <a:pt x="95845" y="1742041"/>
                    </a:cubicBezTo>
                    <a:cubicBezTo>
                      <a:pt x="97090" y="1744827"/>
                      <a:pt x="98410" y="1747590"/>
                      <a:pt x="99803" y="1750423"/>
                    </a:cubicBezTo>
                    <a:cubicBezTo>
                      <a:pt x="103237" y="1757294"/>
                      <a:pt x="107010" y="1764201"/>
                      <a:pt x="111117" y="1771035"/>
                    </a:cubicBezTo>
                    <a:cubicBezTo>
                      <a:pt x="111949" y="1772430"/>
                      <a:pt x="112781" y="1773835"/>
                      <a:pt x="113608" y="1775193"/>
                    </a:cubicBezTo>
                    <a:cubicBezTo>
                      <a:pt x="115308" y="1777905"/>
                      <a:pt x="117041" y="1780622"/>
                      <a:pt x="118853" y="1783385"/>
                    </a:cubicBezTo>
                    <a:cubicBezTo>
                      <a:pt x="120661" y="1786097"/>
                      <a:pt x="122510" y="1788827"/>
                      <a:pt x="124397" y="1791544"/>
                    </a:cubicBezTo>
                    <a:cubicBezTo>
                      <a:pt x="132960" y="1803736"/>
                      <a:pt x="142578" y="1815858"/>
                      <a:pt x="153213" y="1827826"/>
                    </a:cubicBezTo>
                    <a:cubicBezTo>
                      <a:pt x="160341" y="1835790"/>
                      <a:pt x="167886" y="1843726"/>
                      <a:pt x="175883" y="1851619"/>
                    </a:cubicBezTo>
                    <a:cubicBezTo>
                      <a:pt x="327925" y="2001342"/>
                      <a:pt x="641325" y="2130034"/>
                      <a:pt x="1055398" y="2219452"/>
                    </a:cubicBezTo>
                    <a:cubicBezTo>
                      <a:pt x="1414439" y="2297009"/>
                      <a:pt x="1849239" y="2345046"/>
                      <a:pt x="2320248" y="2351693"/>
                    </a:cubicBezTo>
                    <a:cubicBezTo>
                      <a:pt x="2329787" y="2351847"/>
                      <a:pt x="2339326" y="2351954"/>
                      <a:pt x="2348865" y="2352023"/>
                    </a:cubicBezTo>
                    <a:cubicBezTo>
                      <a:pt x="2377533" y="2352335"/>
                      <a:pt x="2406317" y="2352526"/>
                      <a:pt x="2435208" y="2352526"/>
                    </a:cubicBezTo>
                    <a:cubicBezTo>
                      <a:pt x="2546465" y="2352526"/>
                      <a:pt x="2655923" y="2350214"/>
                      <a:pt x="2763096" y="2345762"/>
                    </a:cubicBezTo>
                    <a:cubicBezTo>
                      <a:pt x="2374290" y="2329672"/>
                      <a:pt x="2015815" y="2285161"/>
                      <a:pt x="1711689" y="2219452"/>
                    </a:cubicBezTo>
                    <a:cubicBezTo>
                      <a:pt x="1297621" y="2130034"/>
                      <a:pt x="984221" y="2001342"/>
                      <a:pt x="832178" y="1851619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0" name="Freeform: Shape 7">
                <a:extLst>
                  <a:ext uri="{FF2B5EF4-FFF2-40B4-BE49-F238E27FC236}">
                    <a16:creationId xmlns:a16="http://schemas.microsoft.com/office/drawing/2014/main" id="{EB3E46D0-7EF5-AB22-FEC1-688AB328F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4307" y="2086545"/>
                <a:ext cx="1797652" cy="3274529"/>
              </a:xfrm>
              <a:custGeom>
                <a:avLst/>
                <a:gdLst>
                  <a:gd name="T0" fmla="*/ 1632672 w 2767384"/>
                  <a:gd name="T1" fmla="*/ 383415 h 2352521"/>
                  <a:gd name="T2" fmla="*/ 1160748 w 2767384"/>
                  <a:gd name="T3" fmla="*/ 94509 h 2352521"/>
                  <a:gd name="T4" fmla="*/ 194977 w 2767384"/>
                  <a:gd name="T5" fmla="*/ 0 h 2352521"/>
                  <a:gd name="T6" fmla="*/ 1273 w 2767384"/>
                  <a:gd name="T7" fmla="*/ 3276 h 2352521"/>
                  <a:gd name="T8" fmla="*/ 773346 w 2767384"/>
                  <a:gd name="T9" fmla="*/ 94509 h 2352521"/>
                  <a:gd name="T10" fmla="*/ 1245270 w 2767384"/>
                  <a:gd name="T11" fmla="*/ 383415 h 2352521"/>
                  <a:gd name="T12" fmla="*/ 1246170 w 2767384"/>
                  <a:gd name="T13" fmla="*/ 389653 h 2352521"/>
                  <a:gd name="T14" fmla="*/ 1242355 w 2767384"/>
                  <a:gd name="T15" fmla="*/ 437645 h 2352521"/>
                  <a:gd name="T16" fmla="*/ 1241685 w 2767384"/>
                  <a:gd name="T17" fmla="*/ 446093 h 2352521"/>
                  <a:gd name="T18" fmla="*/ 1422682 w 2767384"/>
                  <a:gd name="T19" fmla="*/ 508081 h 2352521"/>
                  <a:gd name="T20" fmla="*/ 1231603 w 2767384"/>
                  <a:gd name="T21" fmla="*/ 573058 h 2352521"/>
                  <a:gd name="T22" fmla="*/ 1200191 w 2767384"/>
                  <a:gd name="T23" fmla="*/ 968549 h 2352521"/>
                  <a:gd name="T24" fmla="*/ 1199097 w 2767384"/>
                  <a:gd name="T25" fmla="*/ 982391 h 2352521"/>
                  <a:gd name="T26" fmla="*/ 1198161 w 2767384"/>
                  <a:gd name="T27" fmla="*/ 994300 h 2352521"/>
                  <a:gd name="T28" fmla="*/ 1195759 w 2767384"/>
                  <a:gd name="T29" fmla="*/ 1005083 h 2352521"/>
                  <a:gd name="T30" fmla="*/ 622151 w 2767384"/>
                  <a:gd name="T31" fmla="*/ 1309769 h 2352521"/>
                  <a:gd name="T32" fmla="*/ 0 w 2767384"/>
                  <a:gd name="T33" fmla="*/ 1384689 h 2352521"/>
                  <a:gd name="T34" fmla="*/ 125997 w 2767384"/>
                  <a:gd name="T35" fmla="*/ 1388190 h 2352521"/>
                  <a:gd name="T36" fmla="*/ 142893 w 2767384"/>
                  <a:gd name="T37" fmla="*/ 1388385 h 2352521"/>
                  <a:gd name="T38" fmla="*/ 193860 w 2767384"/>
                  <a:gd name="T39" fmla="*/ 1388681 h 2352521"/>
                  <a:gd name="T40" fmla="*/ 1009553 w 2767384"/>
                  <a:gd name="T41" fmla="*/ 1309769 h 2352521"/>
                  <a:gd name="T42" fmla="*/ 1583164 w 2767384"/>
                  <a:gd name="T43" fmla="*/ 1005083 h 2352521"/>
                  <a:gd name="T44" fmla="*/ 1585564 w 2767384"/>
                  <a:gd name="T45" fmla="*/ 994300 h 2352521"/>
                  <a:gd name="T46" fmla="*/ 1586499 w 2767384"/>
                  <a:gd name="T47" fmla="*/ 982391 h 2352521"/>
                  <a:gd name="T48" fmla="*/ 1587593 w 2767384"/>
                  <a:gd name="T49" fmla="*/ 968549 h 2352521"/>
                  <a:gd name="T50" fmla="*/ 1629757 w 2767384"/>
                  <a:gd name="T51" fmla="*/ 437645 h 2352521"/>
                  <a:gd name="T52" fmla="*/ 1633572 w 2767384"/>
                  <a:gd name="T53" fmla="*/ 389653 h 2352521"/>
                  <a:gd name="T54" fmla="*/ 1632672 w 2767384"/>
                  <a:gd name="T55" fmla="*/ 383415 h 23525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767384" h="2352521">
                    <a:moveTo>
                      <a:pt x="2765860" y="649531"/>
                    </a:moveTo>
                    <a:cubicBezTo>
                      <a:pt x="2733494" y="455623"/>
                      <a:pt x="2431570" y="282191"/>
                      <a:pt x="1966388" y="160105"/>
                    </a:cubicBezTo>
                    <a:cubicBezTo>
                      <a:pt x="1533748" y="60606"/>
                      <a:pt x="959897" y="0"/>
                      <a:pt x="330304" y="0"/>
                    </a:cubicBezTo>
                    <a:cubicBezTo>
                      <a:pt x="219029" y="0"/>
                      <a:pt x="109459" y="1889"/>
                      <a:pt x="2156" y="5549"/>
                    </a:cubicBezTo>
                    <a:cubicBezTo>
                      <a:pt x="502028" y="22653"/>
                      <a:pt x="953913" y="78203"/>
                      <a:pt x="1310101" y="160105"/>
                    </a:cubicBezTo>
                    <a:cubicBezTo>
                      <a:pt x="1775284" y="282191"/>
                      <a:pt x="2077207" y="455623"/>
                      <a:pt x="2109574" y="649531"/>
                    </a:cubicBezTo>
                    <a:cubicBezTo>
                      <a:pt x="2110169" y="653038"/>
                      <a:pt x="2110680" y="656550"/>
                      <a:pt x="2111098" y="660099"/>
                    </a:cubicBezTo>
                    <a:lnTo>
                      <a:pt x="2104635" y="741400"/>
                    </a:lnTo>
                    <a:lnTo>
                      <a:pt x="2103501" y="755713"/>
                    </a:lnTo>
                    <a:cubicBezTo>
                      <a:pt x="2222517" y="788038"/>
                      <a:pt x="2326042" y="823492"/>
                      <a:pt x="2410122" y="860724"/>
                    </a:cubicBezTo>
                    <a:cubicBezTo>
                      <a:pt x="2319728" y="900300"/>
                      <a:pt x="2211450" y="937118"/>
                      <a:pt x="2086421" y="970800"/>
                    </a:cubicBezTo>
                    <a:lnTo>
                      <a:pt x="2033207" y="1640789"/>
                    </a:lnTo>
                    <a:lnTo>
                      <a:pt x="2031353" y="1664238"/>
                    </a:lnTo>
                    <a:lnTo>
                      <a:pt x="2029768" y="1684412"/>
                    </a:lnTo>
                    <a:cubicBezTo>
                      <a:pt x="2028662" y="1690533"/>
                      <a:pt x="2027315" y="1696604"/>
                      <a:pt x="2025698" y="1702679"/>
                    </a:cubicBezTo>
                    <a:cubicBezTo>
                      <a:pt x="1969017" y="1915012"/>
                      <a:pt x="1598862" y="2100877"/>
                      <a:pt x="1053967" y="2218838"/>
                    </a:cubicBezTo>
                    <a:cubicBezTo>
                      <a:pt x="749232" y="2284812"/>
                      <a:pt x="389814" y="2329514"/>
                      <a:pt x="0" y="2345758"/>
                    </a:cubicBezTo>
                    <a:cubicBezTo>
                      <a:pt x="70192" y="2348698"/>
                      <a:pt x="141407" y="2350661"/>
                      <a:pt x="213448" y="2351689"/>
                    </a:cubicBezTo>
                    <a:cubicBezTo>
                      <a:pt x="222992" y="2351842"/>
                      <a:pt x="232531" y="2351949"/>
                      <a:pt x="242070" y="2352019"/>
                    </a:cubicBezTo>
                    <a:cubicBezTo>
                      <a:pt x="270747" y="2352330"/>
                      <a:pt x="299522" y="2352521"/>
                      <a:pt x="328413" y="2352521"/>
                    </a:cubicBezTo>
                    <a:cubicBezTo>
                      <a:pt x="844403" y="2352521"/>
                      <a:pt x="1321763" y="2302935"/>
                      <a:pt x="1710253" y="2218838"/>
                    </a:cubicBezTo>
                    <a:cubicBezTo>
                      <a:pt x="2255153" y="2100877"/>
                      <a:pt x="2625304" y="1915012"/>
                      <a:pt x="2681989" y="1702679"/>
                    </a:cubicBezTo>
                    <a:cubicBezTo>
                      <a:pt x="2683602" y="1696604"/>
                      <a:pt x="2684977" y="1690533"/>
                      <a:pt x="2686055" y="1684412"/>
                    </a:cubicBezTo>
                    <a:lnTo>
                      <a:pt x="2687639" y="1664238"/>
                    </a:lnTo>
                    <a:lnTo>
                      <a:pt x="2689493" y="1640789"/>
                    </a:lnTo>
                    <a:lnTo>
                      <a:pt x="2760921" y="741400"/>
                    </a:lnTo>
                    <a:lnTo>
                      <a:pt x="2767384" y="660099"/>
                    </a:lnTo>
                    <a:cubicBezTo>
                      <a:pt x="2766966" y="656550"/>
                      <a:pt x="2766488" y="653038"/>
                      <a:pt x="2765860" y="6495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1" name="Freeform: Shape 8">
                <a:extLst>
                  <a:ext uri="{FF2B5EF4-FFF2-40B4-BE49-F238E27FC236}">
                    <a16:creationId xmlns:a16="http://schemas.microsoft.com/office/drawing/2014/main" id="{666E5B59-203B-7A3F-16C8-D2A61E8EE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6717" y="4481239"/>
                <a:ext cx="3062203" cy="983602"/>
              </a:xfrm>
              <a:custGeom>
                <a:avLst/>
                <a:gdLst>
                  <a:gd name="T0" fmla="*/ 2782700 w 4714085"/>
                  <a:gd name="T1" fmla="*/ 0 h 684501"/>
                  <a:gd name="T2" fmla="*/ 2781762 w 4714085"/>
                  <a:gd name="T3" fmla="*/ 11906 h 684501"/>
                  <a:gd name="T4" fmla="*/ 2779365 w 4714085"/>
                  <a:gd name="T5" fmla="*/ 22689 h 684501"/>
                  <a:gd name="T6" fmla="*/ 2205760 w 4714085"/>
                  <a:gd name="T7" fmla="*/ 327375 h 684501"/>
                  <a:gd name="T8" fmla="*/ 1390039 w 4714085"/>
                  <a:gd name="T9" fmla="*/ 404058 h 684501"/>
                  <a:gd name="T10" fmla="*/ 1338427 w 4714085"/>
                  <a:gd name="T11" fmla="*/ 403764 h 684501"/>
                  <a:gd name="T12" fmla="*/ 1321309 w 4714085"/>
                  <a:gd name="T13" fmla="*/ 403566 h 684501"/>
                  <a:gd name="T14" fmla="*/ 1053681 w 4714085"/>
                  <a:gd name="T15" fmla="*/ 392171 h 684501"/>
                  <a:gd name="T16" fmla="*/ 973372 w 4714085"/>
                  <a:gd name="T17" fmla="*/ 385619 h 684501"/>
                  <a:gd name="T18" fmla="*/ 923457 w 4714085"/>
                  <a:gd name="T19" fmla="*/ 380783 h 684501"/>
                  <a:gd name="T20" fmla="*/ 843883 w 4714085"/>
                  <a:gd name="T21" fmla="*/ 371736 h 684501"/>
                  <a:gd name="T22" fmla="*/ 808617 w 4714085"/>
                  <a:gd name="T23" fmla="*/ 367211 h 684501"/>
                  <a:gd name="T24" fmla="*/ 575569 w 4714085"/>
                  <a:gd name="T25" fmla="*/ 327734 h 684501"/>
                  <a:gd name="T26" fmla="*/ 532865 w 4714085"/>
                  <a:gd name="T27" fmla="*/ 318124 h 684501"/>
                  <a:gd name="T28" fmla="*/ 56399 w 4714085"/>
                  <a:gd name="T29" fmla="*/ 110605 h 684501"/>
                  <a:gd name="T30" fmla="*/ 43017 w 4714085"/>
                  <a:gd name="T31" fmla="*/ 96560 h 684501"/>
                  <a:gd name="T32" fmla="*/ 26007 w 4714085"/>
                  <a:gd name="T33" fmla="*/ 75143 h 684501"/>
                  <a:gd name="T34" fmla="*/ 22735 w 4714085"/>
                  <a:gd name="T35" fmla="*/ 70326 h 684501"/>
                  <a:gd name="T36" fmla="*/ 19638 w 4714085"/>
                  <a:gd name="T37" fmla="*/ 65491 h 684501"/>
                  <a:gd name="T38" fmla="*/ 18168 w 4714085"/>
                  <a:gd name="T39" fmla="*/ 63036 h 684501"/>
                  <a:gd name="T40" fmla="*/ 11489 w 4714085"/>
                  <a:gd name="T41" fmla="*/ 50869 h 684501"/>
                  <a:gd name="T42" fmla="*/ 9153 w 4714085"/>
                  <a:gd name="T43" fmla="*/ 45921 h 684501"/>
                  <a:gd name="T44" fmla="*/ 6991 w 4714085"/>
                  <a:gd name="T45" fmla="*/ 41014 h 684501"/>
                  <a:gd name="T46" fmla="*/ 1714 w 4714085"/>
                  <a:gd name="T47" fmla="*/ 26105 h 684501"/>
                  <a:gd name="T48" fmla="*/ 0 w 4714085"/>
                  <a:gd name="T49" fmla="*/ 4434 h 684501"/>
                  <a:gd name="T50" fmla="*/ 378 w 4714085"/>
                  <a:gd name="T51" fmla="*/ 5082 h 684501"/>
                  <a:gd name="T52" fmla="*/ 1871 w 4714085"/>
                  <a:gd name="T53" fmla="*/ 7535 h 684501"/>
                  <a:gd name="T54" fmla="*/ 5011 w 4714085"/>
                  <a:gd name="T55" fmla="*/ 12370 h 684501"/>
                  <a:gd name="T56" fmla="*/ 8327 w 4714085"/>
                  <a:gd name="T57" fmla="*/ 17183 h 684501"/>
                  <a:gd name="T58" fmla="*/ 25559 w 4714085"/>
                  <a:gd name="T59" fmla="*/ 38609 h 684501"/>
                  <a:gd name="T60" fmla="*/ 39098 w 4714085"/>
                  <a:gd name="T61" fmla="*/ 52648 h 684501"/>
                  <a:gd name="T62" fmla="*/ 548249 w 4714085"/>
                  <a:gd name="T63" fmla="*/ 266170 h 684501"/>
                  <a:gd name="T64" fmla="*/ 824492 w 4714085"/>
                  <a:gd name="T65" fmla="*/ 313555 h 684501"/>
                  <a:gd name="T66" fmla="*/ 859802 w 4714085"/>
                  <a:gd name="T67" fmla="*/ 317948 h 684501"/>
                  <a:gd name="T68" fmla="*/ 939467 w 4714085"/>
                  <a:gd name="T69" fmla="*/ 326685 h 684501"/>
                  <a:gd name="T70" fmla="*/ 989430 w 4714085"/>
                  <a:gd name="T71" fmla="*/ 331326 h 684501"/>
                  <a:gd name="T72" fmla="*/ 1069825 w 4714085"/>
                  <a:gd name="T73" fmla="*/ 337589 h 684501"/>
                  <a:gd name="T74" fmla="*/ 1321309 w 4714085"/>
                  <a:gd name="T75" fmla="*/ 347836 h 684501"/>
                  <a:gd name="T76" fmla="*/ 1338427 w 4714085"/>
                  <a:gd name="T77" fmla="*/ 348042 h 684501"/>
                  <a:gd name="T78" fmla="*/ 1390039 w 4714085"/>
                  <a:gd name="T79" fmla="*/ 348331 h 684501"/>
                  <a:gd name="T80" fmla="*/ 2782700 w 4714085"/>
                  <a:gd name="T81" fmla="*/ 0 h 6845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714085" h="684501">
                    <a:moveTo>
                      <a:pt x="4714085" y="0"/>
                    </a:moveTo>
                    <a:lnTo>
                      <a:pt x="4712496" y="20169"/>
                    </a:lnTo>
                    <a:cubicBezTo>
                      <a:pt x="4711409" y="26291"/>
                      <a:pt x="4710057" y="32366"/>
                      <a:pt x="4708435" y="38436"/>
                    </a:cubicBezTo>
                    <a:cubicBezTo>
                      <a:pt x="4651741" y="250774"/>
                      <a:pt x="4281609" y="436635"/>
                      <a:pt x="3736709" y="554596"/>
                    </a:cubicBezTo>
                    <a:cubicBezTo>
                      <a:pt x="3346425" y="636427"/>
                      <a:pt x="2869636" y="684502"/>
                      <a:pt x="2354822" y="684502"/>
                    </a:cubicBezTo>
                    <a:cubicBezTo>
                      <a:pt x="2325550" y="684502"/>
                      <a:pt x="2296431" y="684311"/>
                      <a:pt x="2267387" y="684004"/>
                    </a:cubicBezTo>
                    <a:cubicBezTo>
                      <a:pt x="2257690" y="683929"/>
                      <a:pt x="2248044" y="683813"/>
                      <a:pt x="2238389" y="683669"/>
                    </a:cubicBezTo>
                    <a:cubicBezTo>
                      <a:pt x="2082913" y="681478"/>
                      <a:pt x="1931326" y="674905"/>
                      <a:pt x="1785008" y="664365"/>
                    </a:cubicBezTo>
                    <a:cubicBezTo>
                      <a:pt x="1739112" y="661043"/>
                      <a:pt x="1693731" y="657350"/>
                      <a:pt x="1648959" y="653266"/>
                    </a:cubicBezTo>
                    <a:cubicBezTo>
                      <a:pt x="1620519" y="650694"/>
                      <a:pt x="1592352" y="647944"/>
                      <a:pt x="1564400" y="645074"/>
                    </a:cubicBezTo>
                    <a:cubicBezTo>
                      <a:pt x="1518796" y="640358"/>
                      <a:pt x="1473871" y="635264"/>
                      <a:pt x="1429596" y="629747"/>
                    </a:cubicBezTo>
                    <a:cubicBezTo>
                      <a:pt x="1409533" y="627282"/>
                      <a:pt x="1389609" y="624724"/>
                      <a:pt x="1369853" y="622081"/>
                    </a:cubicBezTo>
                    <a:cubicBezTo>
                      <a:pt x="1230625" y="603466"/>
                      <a:pt x="1098539" y="581031"/>
                      <a:pt x="975053" y="555205"/>
                    </a:cubicBezTo>
                    <a:cubicBezTo>
                      <a:pt x="950572" y="549916"/>
                      <a:pt x="926476" y="544474"/>
                      <a:pt x="902710" y="538924"/>
                    </a:cubicBezTo>
                    <a:cubicBezTo>
                      <a:pt x="524512" y="450497"/>
                      <a:pt x="238608" y="328256"/>
                      <a:pt x="95543" y="187372"/>
                    </a:cubicBezTo>
                    <a:cubicBezTo>
                      <a:pt x="87546" y="179479"/>
                      <a:pt x="80001" y="171543"/>
                      <a:pt x="72873" y="163579"/>
                    </a:cubicBezTo>
                    <a:cubicBezTo>
                      <a:pt x="62238" y="151611"/>
                      <a:pt x="52620" y="139488"/>
                      <a:pt x="44057" y="127297"/>
                    </a:cubicBezTo>
                    <a:cubicBezTo>
                      <a:pt x="42170" y="124580"/>
                      <a:pt x="40321" y="121854"/>
                      <a:pt x="38514" y="119138"/>
                    </a:cubicBezTo>
                    <a:cubicBezTo>
                      <a:pt x="36701" y="116375"/>
                      <a:pt x="34968" y="113663"/>
                      <a:pt x="33268" y="110946"/>
                    </a:cubicBezTo>
                    <a:cubicBezTo>
                      <a:pt x="32441" y="109588"/>
                      <a:pt x="31609" y="108183"/>
                      <a:pt x="30777" y="106788"/>
                    </a:cubicBezTo>
                    <a:cubicBezTo>
                      <a:pt x="26670" y="99954"/>
                      <a:pt x="22897" y="93047"/>
                      <a:pt x="19464" y="86176"/>
                    </a:cubicBezTo>
                    <a:cubicBezTo>
                      <a:pt x="18070" y="83343"/>
                      <a:pt x="16750" y="80580"/>
                      <a:pt x="15505" y="77794"/>
                    </a:cubicBezTo>
                    <a:cubicBezTo>
                      <a:pt x="14222" y="75031"/>
                      <a:pt x="13014" y="72245"/>
                      <a:pt x="11844" y="69481"/>
                    </a:cubicBezTo>
                    <a:cubicBezTo>
                      <a:pt x="8373" y="61062"/>
                      <a:pt x="5394" y="52680"/>
                      <a:pt x="2904" y="44223"/>
                    </a:cubicBezTo>
                    <a:lnTo>
                      <a:pt x="0" y="7512"/>
                    </a:lnTo>
                    <a:cubicBezTo>
                      <a:pt x="191" y="7894"/>
                      <a:pt x="418" y="8238"/>
                      <a:pt x="641" y="8610"/>
                    </a:cubicBezTo>
                    <a:cubicBezTo>
                      <a:pt x="1473" y="10015"/>
                      <a:pt x="2337" y="11406"/>
                      <a:pt x="3169" y="12764"/>
                    </a:cubicBezTo>
                    <a:cubicBezTo>
                      <a:pt x="4907" y="15490"/>
                      <a:pt x="6640" y="18206"/>
                      <a:pt x="8489" y="20956"/>
                    </a:cubicBezTo>
                    <a:cubicBezTo>
                      <a:pt x="10296" y="23681"/>
                      <a:pt x="12187" y="26398"/>
                      <a:pt x="14106" y="29110"/>
                    </a:cubicBezTo>
                    <a:cubicBezTo>
                      <a:pt x="22781" y="41320"/>
                      <a:pt x="32515" y="53429"/>
                      <a:pt x="43299" y="65407"/>
                    </a:cubicBezTo>
                    <a:cubicBezTo>
                      <a:pt x="50506" y="73375"/>
                      <a:pt x="58163" y="81306"/>
                      <a:pt x="66234" y="89190"/>
                    </a:cubicBezTo>
                    <a:cubicBezTo>
                      <a:pt x="216770" y="235517"/>
                      <a:pt x="523415" y="361757"/>
                      <a:pt x="928771" y="450911"/>
                    </a:cubicBezTo>
                    <a:cubicBezTo>
                      <a:pt x="1073119" y="482625"/>
                      <a:pt x="1229994" y="509665"/>
                      <a:pt x="1396746" y="531184"/>
                    </a:cubicBezTo>
                    <a:cubicBezTo>
                      <a:pt x="1416535" y="533756"/>
                      <a:pt x="1436496" y="536245"/>
                      <a:pt x="1456563" y="538626"/>
                    </a:cubicBezTo>
                    <a:cubicBezTo>
                      <a:pt x="1500917" y="543953"/>
                      <a:pt x="1545917" y="548893"/>
                      <a:pt x="1591521" y="553428"/>
                    </a:cubicBezTo>
                    <a:cubicBezTo>
                      <a:pt x="1619510" y="556228"/>
                      <a:pt x="1647723" y="558824"/>
                      <a:pt x="1676163" y="561289"/>
                    </a:cubicBezTo>
                    <a:cubicBezTo>
                      <a:pt x="1721005" y="565206"/>
                      <a:pt x="1766418" y="568755"/>
                      <a:pt x="1812357" y="571900"/>
                    </a:cubicBezTo>
                    <a:cubicBezTo>
                      <a:pt x="1950181" y="581328"/>
                      <a:pt x="2092573" y="587227"/>
                      <a:pt x="2238389" y="589259"/>
                    </a:cubicBezTo>
                    <a:cubicBezTo>
                      <a:pt x="2248044" y="589418"/>
                      <a:pt x="2257690" y="589525"/>
                      <a:pt x="2267387" y="589608"/>
                    </a:cubicBezTo>
                    <a:cubicBezTo>
                      <a:pt x="2296431" y="589906"/>
                      <a:pt x="2325550" y="590097"/>
                      <a:pt x="2354822" y="590097"/>
                    </a:cubicBezTo>
                    <a:cubicBezTo>
                      <a:pt x="3541051" y="590097"/>
                      <a:pt x="4525639" y="334797"/>
                      <a:pt x="4714085" y="0"/>
                    </a:cubicBezTo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2" name="Freeform: Shape 345">
                <a:extLst>
                  <a:ext uri="{FF2B5EF4-FFF2-40B4-BE49-F238E27FC236}">
                    <a16:creationId xmlns:a16="http://schemas.microsoft.com/office/drawing/2014/main" id="{44D91765-9437-AB4D-98FB-CE56139B5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9656" y="3980104"/>
                <a:ext cx="1795945" cy="1005835"/>
              </a:xfrm>
              <a:custGeom>
                <a:avLst/>
                <a:gdLst>
                  <a:gd name="T0" fmla="*/ 816009 w 2764754"/>
                  <a:gd name="T1" fmla="*/ 338814 h 573974"/>
                  <a:gd name="T2" fmla="*/ 0 w 2764754"/>
                  <a:gd name="T3" fmla="*/ 169407 h 573974"/>
                  <a:gd name="T4" fmla="*/ 816009 w 2764754"/>
                  <a:gd name="T5" fmla="*/ 0 h 573974"/>
                  <a:gd name="T6" fmla="*/ 1632021 w 2764754"/>
                  <a:gd name="T7" fmla="*/ 169407 h 573974"/>
                  <a:gd name="T8" fmla="*/ 816009 w 2764754"/>
                  <a:gd name="T9" fmla="*/ 338814 h 573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4754" h="573974">
                    <a:moveTo>
                      <a:pt x="1382375" y="573974"/>
                    </a:moveTo>
                    <a:cubicBezTo>
                      <a:pt x="618911" y="573974"/>
                      <a:pt x="0" y="445487"/>
                      <a:pt x="0" y="286987"/>
                    </a:cubicBezTo>
                    <a:cubicBezTo>
                      <a:pt x="0" y="128487"/>
                      <a:pt x="618911" y="0"/>
                      <a:pt x="1382375" y="0"/>
                    </a:cubicBezTo>
                    <a:cubicBezTo>
                      <a:pt x="2145843" y="0"/>
                      <a:pt x="2764755" y="128487"/>
                      <a:pt x="2764755" y="286987"/>
                    </a:cubicBezTo>
                    <a:cubicBezTo>
                      <a:pt x="2764755" y="445487"/>
                      <a:pt x="2145843" y="573974"/>
                      <a:pt x="1382375" y="573974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3" name="Freeform: Shape 346">
                <a:extLst>
                  <a:ext uri="{FF2B5EF4-FFF2-40B4-BE49-F238E27FC236}">
                    <a16:creationId xmlns:a16="http://schemas.microsoft.com/office/drawing/2014/main" id="{2F20CE61-E025-706E-7B84-C8A9151C7AA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8865876" y="5126105"/>
                <a:ext cx="320919" cy="299961"/>
              </a:xfrm>
              <a:custGeom>
                <a:avLst/>
                <a:gdLst>
                  <a:gd name="T0" fmla="*/ 275752 w 494036"/>
                  <a:gd name="T1" fmla="*/ 101042 h 171170"/>
                  <a:gd name="T2" fmla="*/ 42704 w 494036"/>
                  <a:gd name="T3" fmla="*/ 61564 h 171170"/>
                  <a:gd name="T4" fmla="*/ 0 w 494036"/>
                  <a:gd name="T5" fmla="*/ 51954 h 171170"/>
                  <a:gd name="T6" fmla="*/ 15384 w 494036"/>
                  <a:gd name="T7" fmla="*/ 0 h 171170"/>
                  <a:gd name="T8" fmla="*/ 291627 w 494036"/>
                  <a:gd name="T9" fmla="*/ 47385 h 171170"/>
                  <a:gd name="T10" fmla="*/ 275752 w 494036"/>
                  <a:gd name="T11" fmla="*/ 101042 h 1711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94036" h="171170">
                    <a:moveTo>
                      <a:pt x="467143" y="171171"/>
                    </a:moveTo>
                    <a:cubicBezTo>
                      <a:pt x="327916" y="152555"/>
                      <a:pt x="195834" y="130120"/>
                      <a:pt x="72344" y="104294"/>
                    </a:cubicBezTo>
                    <a:cubicBezTo>
                      <a:pt x="47867" y="99005"/>
                      <a:pt x="23761" y="93563"/>
                      <a:pt x="0" y="88014"/>
                    </a:cubicBezTo>
                    <a:lnTo>
                      <a:pt x="26061" y="0"/>
                    </a:lnTo>
                    <a:cubicBezTo>
                      <a:pt x="170409" y="31715"/>
                      <a:pt x="327284" y="58755"/>
                      <a:pt x="494036" y="80273"/>
                    </a:cubicBezTo>
                    <a:lnTo>
                      <a:pt x="467143" y="171171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4" name="Freeform: Shape 347">
                <a:extLst>
                  <a:ext uri="{FF2B5EF4-FFF2-40B4-BE49-F238E27FC236}">
                    <a16:creationId xmlns:a16="http://schemas.microsoft.com/office/drawing/2014/main" id="{5DA03A7F-F69D-2ABA-5DA8-36C56AA56B9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210508" y="5253235"/>
                <a:ext cx="105181" cy="186539"/>
              </a:xfrm>
              <a:custGeom>
                <a:avLst/>
                <a:gdLst>
                  <a:gd name="T0" fmla="*/ 79572 w 161920"/>
                  <a:gd name="T1" fmla="*/ 62836 h 106447"/>
                  <a:gd name="T2" fmla="*/ 0 w 161920"/>
                  <a:gd name="T3" fmla="*/ 53788 h 106447"/>
                  <a:gd name="T4" fmla="*/ 15916 w 161920"/>
                  <a:gd name="T5" fmla="*/ 0 h 106447"/>
                  <a:gd name="T6" fmla="*/ 95581 w 161920"/>
                  <a:gd name="T7" fmla="*/ 8737 h 106447"/>
                  <a:gd name="T8" fmla="*/ 79572 w 161920"/>
                  <a:gd name="T9" fmla="*/ 62836 h 1064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920" h="106447">
                    <a:moveTo>
                      <a:pt x="134800" y="106448"/>
                    </a:moveTo>
                    <a:cubicBezTo>
                      <a:pt x="89196" y="101731"/>
                      <a:pt x="44270" y="96638"/>
                      <a:pt x="0" y="91121"/>
                    </a:cubicBezTo>
                    <a:lnTo>
                      <a:pt x="26963" y="0"/>
                    </a:lnTo>
                    <a:cubicBezTo>
                      <a:pt x="71317" y="5326"/>
                      <a:pt x="116317" y="10266"/>
                      <a:pt x="161920" y="14801"/>
                    </a:cubicBezTo>
                    <a:lnTo>
                      <a:pt x="134800" y="106448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5" name="Freeform: Shape 348">
                <a:extLst>
                  <a:ext uri="{FF2B5EF4-FFF2-40B4-BE49-F238E27FC236}">
                    <a16:creationId xmlns:a16="http://schemas.microsoft.com/office/drawing/2014/main" id="{A64F683A-A64F-FCEF-D7E2-F9CC4A138D65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89585">
                <a:off x="9352997" y="5292951"/>
                <a:ext cx="106139" cy="180631"/>
              </a:xfrm>
              <a:custGeom>
                <a:avLst/>
                <a:gdLst>
                  <a:gd name="T0" fmla="*/ 80309 w 163397"/>
                  <a:gd name="T1" fmla="*/ 60846 h 103075"/>
                  <a:gd name="T2" fmla="*/ 0 w 163397"/>
                  <a:gd name="T3" fmla="*/ 54294 h 103075"/>
                  <a:gd name="T4" fmla="*/ 16058 w 163397"/>
                  <a:gd name="T5" fmla="*/ 0 h 103075"/>
                  <a:gd name="T6" fmla="*/ 96453 w 163397"/>
                  <a:gd name="T7" fmla="*/ 6263 h 103075"/>
                  <a:gd name="T8" fmla="*/ 80309 w 163397"/>
                  <a:gd name="T9" fmla="*/ 60846 h 1030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3397" h="103075">
                    <a:moveTo>
                      <a:pt x="136050" y="103076"/>
                    </a:moveTo>
                    <a:cubicBezTo>
                      <a:pt x="90148" y="99754"/>
                      <a:pt x="44772" y="96061"/>
                      <a:pt x="0" y="91977"/>
                    </a:cubicBezTo>
                    <a:lnTo>
                      <a:pt x="27204" y="0"/>
                    </a:lnTo>
                    <a:cubicBezTo>
                      <a:pt x="72046" y="3917"/>
                      <a:pt x="117460" y="7466"/>
                      <a:pt x="163398" y="10610"/>
                    </a:cubicBezTo>
                    <a:lnTo>
                      <a:pt x="136050" y="103076"/>
                    </a:lnTo>
                  </a:path>
                </a:pathLst>
              </a:custGeom>
              <a:solidFill>
                <a:srgbClr val="EC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/>
              </a:p>
            </p:txBody>
          </p:sp>
          <p:sp>
            <p:nvSpPr>
              <p:cNvPr id="816" name="Freeform: Shape 9">
                <a:extLst>
                  <a:ext uri="{FF2B5EF4-FFF2-40B4-BE49-F238E27FC236}">
                    <a16:creationId xmlns:a16="http://schemas.microsoft.com/office/drawing/2014/main" id="{8AD9CB8A-D901-AF58-8CE1-BA6A4AB71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3050" y="2086549"/>
                <a:ext cx="3168001" cy="1731256"/>
              </a:xfrm>
              <a:custGeom>
                <a:avLst/>
                <a:gdLst>
                  <a:gd name="T0" fmla="*/ 2407843 w 4876953"/>
                  <a:gd name="T1" fmla="*/ 590245 h 1238557"/>
                  <a:gd name="T2" fmla="*/ 1626403 w 4876953"/>
                  <a:gd name="T3" fmla="*/ 683438 h 1238557"/>
                  <a:gd name="T4" fmla="*/ 1539816 w 4876953"/>
                  <a:gd name="T5" fmla="*/ 685646 h 1238557"/>
                  <a:gd name="T6" fmla="*/ 1539794 w 4876953"/>
                  <a:gd name="T7" fmla="*/ 685646 h 1238557"/>
                  <a:gd name="T8" fmla="*/ 1481791 w 4876953"/>
                  <a:gd name="T9" fmla="*/ 686382 h 1238557"/>
                  <a:gd name="T10" fmla="*/ 1439424 w 4876953"/>
                  <a:gd name="T11" fmla="*/ 686536 h 1238557"/>
                  <a:gd name="T12" fmla="*/ 1245383 w 4876953"/>
                  <a:gd name="T13" fmla="*/ 683194 h 1238557"/>
                  <a:gd name="T14" fmla="*/ 1183398 w 4876953"/>
                  <a:gd name="T15" fmla="*/ 680718 h 1238557"/>
                  <a:gd name="T16" fmla="*/ 796593 w 4876953"/>
                  <a:gd name="T17" fmla="*/ 647797 h 1238557"/>
                  <a:gd name="T18" fmla="*/ 470989 w 4876953"/>
                  <a:gd name="T19" fmla="*/ 590245 h 1238557"/>
                  <a:gd name="T20" fmla="*/ 239859 w 4876953"/>
                  <a:gd name="T21" fmla="*/ 519853 h 1238557"/>
                  <a:gd name="T22" fmla="*/ 527253 w 4876953"/>
                  <a:gd name="T23" fmla="*/ 425808 h 1238557"/>
                  <a:gd name="T24" fmla="*/ 928180 w 4876953"/>
                  <a:gd name="T25" fmla="*/ 361390 h 1238557"/>
                  <a:gd name="T26" fmla="*/ 1341877 w 4876953"/>
                  <a:gd name="T27" fmla="*/ 335736 h 1238557"/>
                  <a:gd name="T28" fmla="*/ 1405511 w 4876953"/>
                  <a:gd name="T29" fmla="*/ 334687 h 1238557"/>
                  <a:gd name="T30" fmla="*/ 1466141 w 4876953"/>
                  <a:gd name="T31" fmla="*/ 334352 h 1238557"/>
                  <a:gd name="T32" fmla="*/ 1642259 w 4876953"/>
                  <a:gd name="T33" fmla="*/ 337139 h 1238557"/>
                  <a:gd name="T34" fmla="*/ 1698962 w 4876953"/>
                  <a:gd name="T35" fmla="*/ 339234 h 1238557"/>
                  <a:gd name="T36" fmla="*/ 1782609 w 4876953"/>
                  <a:gd name="T37" fmla="*/ 343447 h 1238557"/>
                  <a:gd name="T38" fmla="*/ 2404999 w 4876953"/>
                  <a:gd name="T39" fmla="*/ 425808 h 1238557"/>
                  <a:gd name="T40" fmla="*/ 2667130 w 4876953"/>
                  <a:gd name="T41" fmla="*/ 508081 h 1238557"/>
                  <a:gd name="T42" fmla="*/ 2407843 w 4876953"/>
                  <a:gd name="T43" fmla="*/ 590245 h 1238557"/>
                  <a:gd name="T44" fmla="*/ 2878026 w 4876953"/>
                  <a:gd name="T45" fmla="*/ 353054 h 1238557"/>
                  <a:gd name="T46" fmla="*/ 2405212 w 4876953"/>
                  <a:gd name="T47" fmla="*/ 94509 h 1238557"/>
                  <a:gd name="T48" fmla="*/ 1930383 w 4876953"/>
                  <a:gd name="T49" fmla="*/ 21821 h 1238557"/>
                  <a:gd name="T50" fmla="*/ 1847957 w 4876953"/>
                  <a:gd name="T51" fmla="*/ 14934 h 1238557"/>
                  <a:gd name="T52" fmla="*/ 1792074 w 4876953"/>
                  <a:gd name="T53" fmla="*/ 11054 h 1238557"/>
                  <a:gd name="T54" fmla="*/ 1558696 w 4876953"/>
                  <a:gd name="T55" fmla="*/ 1249 h 1238557"/>
                  <a:gd name="T56" fmla="*/ 1495995 w 4876953"/>
                  <a:gd name="T57" fmla="*/ 291 h 1238557"/>
                  <a:gd name="T58" fmla="*/ 1439424 w 4876953"/>
                  <a:gd name="T59" fmla="*/ 0 h 1238557"/>
                  <a:gd name="T60" fmla="*/ 1089191 w 4876953"/>
                  <a:gd name="T61" fmla="*/ 10898 h 1238557"/>
                  <a:gd name="T62" fmla="*/ 473641 w 4876953"/>
                  <a:gd name="T63" fmla="*/ 94509 h 1238557"/>
                  <a:gd name="T64" fmla="*/ 823 w 4876953"/>
                  <a:gd name="T65" fmla="*/ 353054 h 1238557"/>
                  <a:gd name="T66" fmla="*/ 0 w 4876953"/>
                  <a:gd name="T67" fmla="*/ 365558 h 1238557"/>
                  <a:gd name="T68" fmla="*/ 1714 w 4876953"/>
                  <a:gd name="T69" fmla="*/ 383412 h 1238557"/>
                  <a:gd name="T70" fmla="*/ 4633 w 4876953"/>
                  <a:gd name="T71" fmla="*/ 395093 h 1238557"/>
                  <a:gd name="T72" fmla="*/ 777109 w 4876953"/>
                  <a:gd name="T73" fmla="*/ 690193 h 1238557"/>
                  <a:gd name="T74" fmla="*/ 1163318 w 4876953"/>
                  <a:gd name="T75" fmla="*/ 724387 h 1238557"/>
                  <a:gd name="T76" fmla="*/ 1225210 w 4876953"/>
                  <a:gd name="T77" fmla="*/ 727108 h 1238557"/>
                  <a:gd name="T78" fmla="*/ 1439424 w 4876953"/>
                  <a:gd name="T79" fmla="*/ 731115 h 1238557"/>
                  <a:gd name="T80" fmla="*/ 1461262 w 4876953"/>
                  <a:gd name="T81" fmla="*/ 731073 h 1238557"/>
                  <a:gd name="T82" fmla="*/ 1519174 w 4876953"/>
                  <a:gd name="T83" fmla="*/ 730560 h 1238557"/>
                  <a:gd name="T84" fmla="*/ 1605605 w 4876953"/>
                  <a:gd name="T85" fmla="*/ 728709 h 1238557"/>
                  <a:gd name="T86" fmla="*/ 2874211 w 4876953"/>
                  <a:gd name="T87" fmla="*/ 395093 h 1238557"/>
                  <a:gd name="T88" fmla="*/ 2877126 w 4876953"/>
                  <a:gd name="T89" fmla="*/ 383412 h 1238557"/>
                  <a:gd name="T90" fmla="*/ 2878841 w 4876953"/>
                  <a:gd name="T91" fmla="*/ 365558 h 1238557"/>
                  <a:gd name="T92" fmla="*/ 2878026 w 4876953"/>
                  <a:gd name="T93" fmla="*/ 353054 h 123855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876953" h="1238557">
                    <a:moveTo>
                      <a:pt x="4079051" y="999915"/>
                    </a:moveTo>
                    <a:cubicBezTo>
                      <a:pt x="3710378" y="1086766"/>
                      <a:pt x="3248959" y="1141404"/>
                      <a:pt x="2755239" y="1157791"/>
                    </a:cubicBezTo>
                    <a:cubicBezTo>
                      <a:pt x="2706615" y="1159419"/>
                      <a:pt x="2657740" y="1160661"/>
                      <a:pt x="2608554" y="1161531"/>
                    </a:cubicBezTo>
                    <a:lnTo>
                      <a:pt x="2608517" y="1161531"/>
                    </a:lnTo>
                    <a:cubicBezTo>
                      <a:pt x="2575890" y="1162136"/>
                      <a:pt x="2543110" y="1162513"/>
                      <a:pt x="2510256" y="1162778"/>
                    </a:cubicBezTo>
                    <a:cubicBezTo>
                      <a:pt x="2486383" y="1162964"/>
                      <a:pt x="2462464" y="1163038"/>
                      <a:pt x="2438484" y="1163038"/>
                    </a:cubicBezTo>
                    <a:cubicBezTo>
                      <a:pt x="2327734" y="1163038"/>
                      <a:pt x="2217945" y="1161150"/>
                      <a:pt x="2109764" y="1157377"/>
                    </a:cubicBezTo>
                    <a:cubicBezTo>
                      <a:pt x="2074578" y="1156168"/>
                      <a:pt x="2039572" y="1154772"/>
                      <a:pt x="2004757" y="1153182"/>
                    </a:cubicBezTo>
                    <a:cubicBezTo>
                      <a:pt x="1776111" y="1142650"/>
                      <a:pt x="1555651" y="1123881"/>
                      <a:pt x="1349483" y="1097413"/>
                    </a:cubicBezTo>
                    <a:cubicBezTo>
                      <a:pt x="1150365" y="1071885"/>
                      <a:pt x="964641" y="1039184"/>
                      <a:pt x="797888" y="999915"/>
                    </a:cubicBezTo>
                    <a:cubicBezTo>
                      <a:pt x="646037" y="964116"/>
                      <a:pt x="514968" y="924200"/>
                      <a:pt x="406337" y="880666"/>
                    </a:cubicBezTo>
                    <a:cubicBezTo>
                      <a:pt x="525413" y="822246"/>
                      <a:pt x="692658" y="767454"/>
                      <a:pt x="893203" y="721347"/>
                    </a:cubicBezTo>
                    <a:cubicBezTo>
                      <a:pt x="1094920" y="674943"/>
                      <a:pt x="1324816" y="638237"/>
                      <a:pt x="1572401" y="612220"/>
                    </a:cubicBezTo>
                    <a:cubicBezTo>
                      <a:pt x="1794296" y="588883"/>
                      <a:pt x="2030405" y="574156"/>
                      <a:pt x="2273232" y="568760"/>
                    </a:cubicBezTo>
                    <a:cubicBezTo>
                      <a:pt x="2309037" y="567964"/>
                      <a:pt x="2344981" y="567360"/>
                      <a:pt x="2381032" y="566983"/>
                    </a:cubicBezTo>
                    <a:cubicBezTo>
                      <a:pt x="2415173" y="566606"/>
                      <a:pt x="2449417" y="566415"/>
                      <a:pt x="2483744" y="566415"/>
                    </a:cubicBezTo>
                    <a:cubicBezTo>
                      <a:pt x="2584109" y="566415"/>
                      <a:pt x="2683764" y="568002"/>
                      <a:pt x="2782099" y="571137"/>
                    </a:cubicBezTo>
                    <a:cubicBezTo>
                      <a:pt x="2814261" y="572155"/>
                      <a:pt x="2846293" y="573328"/>
                      <a:pt x="2878158" y="574686"/>
                    </a:cubicBezTo>
                    <a:cubicBezTo>
                      <a:pt x="2925760" y="576686"/>
                      <a:pt x="2973017" y="579063"/>
                      <a:pt x="3019862" y="581822"/>
                    </a:cubicBezTo>
                    <a:cubicBezTo>
                      <a:pt x="3410763" y="604591"/>
                      <a:pt x="3773721" y="652243"/>
                      <a:pt x="4074233" y="721347"/>
                    </a:cubicBezTo>
                    <a:cubicBezTo>
                      <a:pt x="4251807" y="762170"/>
                      <a:pt x="4403264" y="809784"/>
                      <a:pt x="4518302" y="860724"/>
                    </a:cubicBezTo>
                    <a:cubicBezTo>
                      <a:pt x="4401136" y="912046"/>
                      <a:pt x="4253842" y="958715"/>
                      <a:pt x="4079051" y="999915"/>
                    </a:cubicBezTo>
                    <a:moveTo>
                      <a:pt x="4875574" y="598098"/>
                    </a:moveTo>
                    <a:cubicBezTo>
                      <a:pt x="4852597" y="424508"/>
                      <a:pt x="4548225" y="268971"/>
                      <a:pt x="4074595" y="160105"/>
                    </a:cubicBezTo>
                    <a:cubicBezTo>
                      <a:pt x="3842655" y="106750"/>
                      <a:pt x="3570147" y="64607"/>
                      <a:pt x="3270202" y="36967"/>
                    </a:cubicBezTo>
                    <a:cubicBezTo>
                      <a:pt x="3224306" y="32738"/>
                      <a:pt x="3177717" y="28849"/>
                      <a:pt x="3130566" y="25300"/>
                    </a:cubicBezTo>
                    <a:cubicBezTo>
                      <a:pt x="3099268" y="22956"/>
                      <a:pt x="3067705" y="20765"/>
                      <a:pt x="3035896" y="18727"/>
                    </a:cubicBezTo>
                    <a:cubicBezTo>
                      <a:pt x="2907848" y="10531"/>
                      <a:pt x="2775757" y="4907"/>
                      <a:pt x="2640539" y="2116"/>
                    </a:cubicBezTo>
                    <a:cubicBezTo>
                      <a:pt x="2605343" y="1358"/>
                      <a:pt x="2569933" y="828"/>
                      <a:pt x="2534319" y="493"/>
                    </a:cubicBezTo>
                    <a:cubicBezTo>
                      <a:pt x="2502524" y="149"/>
                      <a:pt x="2470576" y="0"/>
                      <a:pt x="2438484" y="0"/>
                    </a:cubicBezTo>
                    <a:cubicBezTo>
                      <a:pt x="2233826" y="0"/>
                      <a:pt x="2035079" y="6382"/>
                      <a:pt x="1845164" y="18462"/>
                    </a:cubicBezTo>
                    <a:cubicBezTo>
                      <a:pt x="1450750" y="43497"/>
                      <a:pt x="1094427" y="92930"/>
                      <a:pt x="802381" y="160105"/>
                    </a:cubicBezTo>
                    <a:cubicBezTo>
                      <a:pt x="328752" y="268971"/>
                      <a:pt x="24365" y="424508"/>
                      <a:pt x="1394" y="598098"/>
                    </a:cubicBezTo>
                    <a:cubicBezTo>
                      <a:pt x="451" y="605122"/>
                      <a:pt x="0" y="612183"/>
                      <a:pt x="0" y="619281"/>
                    </a:cubicBezTo>
                    <a:cubicBezTo>
                      <a:pt x="0" y="629440"/>
                      <a:pt x="943" y="639520"/>
                      <a:pt x="2904" y="649526"/>
                    </a:cubicBezTo>
                    <a:cubicBezTo>
                      <a:pt x="4112" y="656173"/>
                      <a:pt x="5771" y="662746"/>
                      <a:pt x="7848" y="669314"/>
                    </a:cubicBezTo>
                    <a:cubicBezTo>
                      <a:pt x="76456" y="887234"/>
                      <a:pt x="589384" y="1073397"/>
                      <a:pt x="1316476" y="1169234"/>
                    </a:cubicBezTo>
                    <a:cubicBezTo>
                      <a:pt x="1519554" y="1196046"/>
                      <a:pt x="1739293" y="1215755"/>
                      <a:pt x="1970741" y="1227161"/>
                    </a:cubicBezTo>
                    <a:cubicBezTo>
                      <a:pt x="2005435" y="1228901"/>
                      <a:pt x="2040362" y="1230413"/>
                      <a:pt x="2075590" y="1231771"/>
                    </a:cubicBezTo>
                    <a:cubicBezTo>
                      <a:pt x="2193989" y="1236222"/>
                      <a:pt x="2315137" y="1238558"/>
                      <a:pt x="2438484" y="1238558"/>
                    </a:cubicBezTo>
                    <a:cubicBezTo>
                      <a:pt x="2450852" y="1238558"/>
                      <a:pt x="2463142" y="1238520"/>
                      <a:pt x="2475478" y="1238488"/>
                    </a:cubicBezTo>
                    <a:cubicBezTo>
                      <a:pt x="2508328" y="1238376"/>
                      <a:pt x="2541075" y="1238069"/>
                      <a:pt x="2573585" y="1237618"/>
                    </a:cubicBezTo>
                    <a:cubicBezTo>
                      <a:pt x="2622804" y="1236939"/>
                      <a:pt x="2671619" y="1235878"/>
                      <a:pt x="2720006" y="1234483"/>
                    </a:cubicBezTo>
                    <a:cubicBezTo>
                      <a:pt x="3869822" y="1200917"/>
                      <a:pt x="4776300" y="964228"/>
                      <a:pt x="4869111" y="669314"/>
                    </a:cubicBezTo>
                    <a:cubicBezTo>
                      <a:pt x="4871178" y="662746"/>
                      <a:pt x="4872851" y="656173"/>
                      <a:pt x="4874050" y="649526"/>
                    </a:cubicBezTo>
                    <a:cubicBezTo>
                      <a:pt x="4876024" y="639520"/>
                      <a:pt x="4876954" y="629440"/>
                      <a:pt x="4876954" y="619281"/>
                    </a:cubicBezTo>
                    <a:cubicBezTo>
                      <a:pt x="4876954" y="612183"/>
                      <a:pt x="4876503" y="605122"/>
                      <a:pt x="4875574" y="59809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189" cap="flat">
                <a:noFill/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en-IN" dirty="0"/>
              </a:p>
            </p:txBody>
          </p:sp>
          <p:sp>
            <p:nvSpPr>
              <p:cNvPr id="817" name="Freeform: Shape 428">
                <a:extLst>
                  <a:ext uri="{FF2B5EF4-FFF2-40B4-BE49-F238E27FC236}">
                    <a16:creationId xmlns:a16="http://schemas.microsoft.com/office/drawing/2014/main" id="{FD343205-B8B7-B0E0-5ED9-EBDBA72C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8781" y="2158258"/>
                <a:ext cx="3076537" cy="1121316"/>
              </a:xfrm>
              <a:custGeom>
                <a:avLst/>
                <a:gdLst>
                  <a:gd name="T0" fmla="*/ 2789348 w 4726081"/>
                  <a:gd name="T1" fmla="*/ 314338 h 805146"/>
                  <a:gd name="T2" fmla="*/ 2675784 w 4726081"/>
                  <a:gd name="T3" fmla="*/ 204158 h 805146"/>
                  <a:gd name="T4" fmla="*/ 2350690 w 4726081"/>
                  <a:gd name="T5" fmla="*/ 93375 h 805146"/>
                  <a:gd name="T6" fmla="*/ 1394894 w 4726081"/>
                  <a:gd name="T7" fmla="*/ 0 h 805146"/>
                  <a:gd name="T8" fmla="*/ 439086 w 4726081"/>
                  <a:gd name="T9" fmla="*/ 93375 h 805146"/>
                  <a:gd name="T10" fmla="*/ 113995 w 4726081"/>
                  <a:gd name="T11" fmla="*/ 204158 h 805146"/>
                  <a:gd name="T12" fmla="*/ 423 w 4726081"/>
                  <a:gd name="T13" fmla="*/ 314404 h 805146"/>
                  <a:gd name="T14" fmla="*/ 0 w 4726081"/>
                  <a:gd name="T15" fmla="*/ 320980 h 805146"/>
                  <a:gd name="T16" fmla="*/ 888 w 4726081"/>
                  <a:gd name="T17" fmla="*/ 330253 h 805146"/>
                  <a:gd name="T18" fmla="*/ 1001 w 4726081"/>
                  <a:gd name="T19" fmla="*/ 330854 h 805146"/>
                  <a:gd name="T20" fmla="*/ 2581 w 4726081"/>
                  <a:gd name="T21" fmla="*/ 337118 h 805146"/>
                  <a:gd name="T22" fmla="*/ 123345 w 4726081"/>
                  <a:gd name="T23" fmla="*/ 442728 h 805146"/>
                  <a:gd name="T24" fmla="*/ 195328 w 4726081"/>
                  <a:gd name="T25" fmla="*/ 475274 h 805146"/>
                  <a:gd name="T26" fmla="*/ 482722 w 4726081"/>
                  <a:gd name="T27" fmla="*/ 381232 h 805146"/>
                  <a:gd name="T28" fmla="*/ 1421610 w 4726081"/>
                  <a:gd name="T29" fmla="*/ 289774 h 805146"/>
                  <a:gd name="T30" fmla="*/ 2360463 w 4726081"/>
                  <a:gd name="T31" fmla="*/ 381232 h 805146"/>
                  <a:gd name="T32" fmla="*/ 2622592 w 4726081"/>
                  <a:gd name="T33" fmla="*/ 463503 h 805146"/>
                  <a:gd name="T34" fmla="*/ 2666445 w 4726081"/>
                  <a:gd name="T35" fmla="*/ 442728 h 805146"/>
                  <a:gd name="T36" fmla="*/ 2787226 w 4726081"/>
                  <a:gd name="T37" fmla="*/ 337095 h 805146"/>
                  <a:gd name="T38" fmla="*/ 2788772 w 4726081"/>
                  <a:gd name="T39" fmla="*/ 330854 h 805146"/>
                  <a:gd name="T40" fmla="*/ 2788896 w 4726081"/>
                  <a:gd name="T41" fmla="*/ 330253 h 805146"/>
                  <a:gd name="T42" fmla="*/ 2789782 w 4726081"/>
                  <a:gd name="T43" fmla="*/ 320980 h 805146"/>
                  <a:gd name="T44" fmla="*/ 2789348 w 4726081"/>
                  <a:gd name="T45" fmla="*/ 314338 h 80514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726081" h="805146">
                    <a:moveTo>
                      <a:pt x="4725348" y="532510"/>
                    </a:moveTo>
                    <a:cubicBezTo>
                      <a:pt x="4717686" y="474662"/>
                      <a:pt x="4649376" y="408353"/>
                      <a:pt x="4532962" y="345858"/>
                    </a:cubicBezTo>
                    <a:cubicBezTo>
                      <a:pt x="4402818" y="275995"/>
                      <a:pt x="4212411" y="211086"/>
                      <a:pt x="3982231" y="158183"/>
                    </a:cubicBezTo>
                    <a:cubicBezTo>
                      <a:pt x="3538663" y="56192"/>
                      <a:pt x="2963632" y="0"/>
                      <a:pt x="2363046" y="0"/>
                    </a:cubicBezTo>
                    <a:cubicBezTo>
                      <a:pt x="1762450" y="0"/>
                      <a:pt x="1187405" y="56192"/>
                      <a:pt x="743842" y="158183"/>
                    </a:cubicBezTo>
                    <a:cubicBezTo>
                      <a:pt x="513681" y="211086"/>
                      <a:pt x="323241" y="275995"/>
                      <a:pt x="193116" y="345858"/>
                    </a:cubicBezTo>
                    <a:cubicBezTo>
                      <a:pt x="76716" y="408353"/>
                      <a:pt x="8410" y="474662"/>
                      <a:pt x="716" y="532621"/>
                    </a:cubicBezTo>
                    <a:cubicBezTo>
                      <a:pt x="223" y="536212"/>
                      <a:pt x="0" y="539948"/>
                      <a:pt x="0" y="543762"/>
                    </a:cubicBezTo>
                    <a:cubicBezTo>
                      <a:pt x="0" y="549125"/>
                      <a:pt x="488" y="554409"/>
                      <a:pt x="1505" y="559470"/>
                    </a:cubicBezTo>
                    <a:lnTo>
                      <a:pt x="1696" y="560489"/>
                    </a:lnTo>
                    <a:cubicBezTo>
                      <a:pt x="2300" y="563889"/>
                      <a:pt x="3164" y="567327"/>
                      <a:pt x="4372" y="571100"/>
                    </a:cubicBezTo>
                    <a:cubicBezTo>
                      <a:pt x="22140" y="627631"/>
                      <a:pt x="94823" y="691181"/>
                      <a:pt x="208955" y="750011"/>
                    </a:cubicBezTo>
                    <a:cubicBezTo>
                      <a:pt x="245768" y="768971"/>
                      <a:pt x="286466" y="787359"/>
                      <a:pt x="330899" y="805146"/>
                    </a:cubicBezTo>
                    <a:cubicBezTo>
                      <a:pt x="449975" y="746727"/>
                      <a:pt x="617220" y="691935"/>
                      <a:pt x="817765" y="645833"/>
                    </a:cubicBezTo>
                    <a:cubicBezTo>
                      <a:pt x="1252240" y="545911"/>
                      <a:pt x="1817105" y="490896"/>
                      <a:pt x="2408306" y="490896"/>
                    </a:cubicBezTo>
                    <a:cubicBezTo>
                      <a:pt x="2999478" y="490896"/>
                      <a:pt x="3564381" y="545911"/>
                      <a:pt x="3998786" y="645833"/>
                    </a:cubicBezTo>
                    <a:cubicBezTo>
                      <a:pt x="4176383" y="686651"/>
                      <a:pt x="4327821" y="734269"/>
                      <a:pt x="4442851" y="785205"/>
                    </a:cubicBezTo>
                    <a:cubicBezTo>
                      <a:pt x="4469158" y="773692"/>
                      <a:pt x="4493900" y="761984"/>
                      <a:pt x="4517141" y="750011"/>
                    </a:cubicBezTo>
                    <a:cubicBezTo>
                      <a:pt x="4631260" y="691181"/>
                      <a:pt x="4703961" y="627631"/>
                      <a:pt x="4721752" y="571062"/>
                    </a:cubicBezTo>
                    <a:cubicBezTo>
                      <a:pt x="4722932" y="567327"/>
                      <a:pt x="4723787" y="563889"/>
                      <a:pt x="4724372" y="560489"/>
                    </a:cubicBezTo>
                    <a:lnTo>
                      <a:pt x="4724581" y="559470"/>
                    </a:lnTo>
                    <a:cubicBezTo>
                      <a:pt x="4725580" y="554409"/>
                      <a:pt x="4726082" y="549125"/>
                      <a:pt x="4726082" y="543762"/>
                    </a:cubicBezTo>
                    <a:cubicBezTo>
                      <a:pt x="4726082" y="539948"/>
                      <a:pt x="4725845" y="536212"/>
                      <a:pt x="4725348" y="5325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89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IN" dirty="0"/>
              </a:p>
            </p:txBody>
          </p:sp>
        </p:grp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7D95250B-BD1F-884D-E687-F5D7BD534665}"/>
                </a:ext>
              </a:extLst>
            </p:cNvPr>
            <p:cNvGrpSpPr/>
            <p:nvPr/>
          </p:nvGrpSpPr>
          <p:grpSpPr>
            <a:xfrm>
              <a:off x="6164583" y="4285026"/>
              <a:ext cx="2293561" cy="940319"/>
              <a:chOff x="3284241" y="4045392"/>
              <a:chExt cx="2301739" cy="943169"/>
            </a:xfrm>
          </p:grpSpPr>
          <p:pic>
            <p:nvPicPr>
              <p:cNvPr id="729" name="Picture 30">
                <a:extLst>
                  <a:ext uri="{FF2B5EF4-FFF2-40B4-BE49-F238E27FC236}">
                    <a16:creationId xmlns:a16="http://schemas.microsoft.com/office/drawing/2014/main" id="{E0A9CD2C-037B-6F0C-B159-61BA36D6B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rot="12175989" flipV="1">
                <a:off x="3824319" y="4707896"/>
                <a:ext cx="274154" cy="237113"/>
              </a:xfrm>
              <a:prstGeom prst="rect">
                <a:avLst/>
              </a:prstGeom>
            </p:spPr>
          </p:pic>
          <p:pic>
            <p:nvPicPr>
              <p:cNvPr id="730" name="Picture 13">
                <a:extLst>
                  <a:ext uri="{FF2B5EF4-FFF2-40B4-BE49-F238E27FC236}">
                    <a16:creationId xmlns:a16="http://schemas.microsoft.com/office/drawing/2014/main" id="{AF7F5B60-F015-5034-21C3-06169ECBD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13566" flipV="1">
                <a:off x="4709348" y="4768977"/>
                <a:ext cx="274154" cy="17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1" name="Picture 22">
                <a:extLst>
                  <a:ext uri="{FF2B5EF4-FFF2-40B4-BE49-F238E27FC236}">
                    <a16:creationId xmlns:a16="http://schemas.microsoft.com/office/drawing/2014/main" id="{A8B9D70D-8F59-7A47-43B9-C68387F766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93944">
                <a:off x="4006067" y="4783622"/>
                <a:ext cx="274154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2" name="Picture 30">
                <a:extLst>
                  <a:ext uri="{FF2B5EF4-FFF2-40B4-BE49-F238E27FC236}">
                    <a16:creationId xmlns:a16="http://schemas.microsoft.com/office/drawing/2014/main" id="{3D1A4563-A7D2-5231-8E5B-271DC4FB8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flipV="1">
                <a:off x="4501453" y="4782047"/>
                <a:ext cx="201912" cy="174632"/>
              </a:xfrm>
              <a:prstGeom prst="rect">
                <a:avLst/>
              </a:prstGeom>
            </p:spPr>
          </p:pic>
          <p:pic>
            <p:nvPicPr>
              <p:cNvPr id="733" name="Picture 28">
                <a:extLst>
                  <a:ext uri="{FF2B5EF4-FFF2-40B4-BE49-F238E27FC236}">
                    <a16:creationId xmlns:a16="http://schemas.microsoft.com/office/drawing/2014/main" id="{AD9DEB62-9BA5-3987-779F-57AEE4985E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2198">
                <a:off x="4927333" y="4747262"/>
                <a:ext cx="201912" cy="16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4" name="Picture 24">
                <a:extLst>
                  <a:ext uri="{FF2B5EF4-FFF2-40B4-BE49-F238E27FC236}">
                    <a16:creationId xmlns:a16="http://schemas.microsoft.com/office/drawing/2014/main" id="{038FA5D8-EDE5-968F-E094-F392FB302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21833" y="4808192"/>
                <a:ext cx="201911" cy="168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5" name="Picture 12">
                <a:extLst>
                  <a:ext uri="{FF2B5EF4-FFF2-40B4-BE49-F238E27FC236}">
                    <a16:creationId xmlns:a16="http://schemas.microsoft.com/office/drawing/2014/main" id="{CB139EBF-4A81-84A2-F0F2-F60F5EBF8C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4121380" y="4729544"/>
                <a:ext cx="201911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6" name="Picture 33">
                <a:extLst>
                  <a:ext uri="{FF2B5EF4-FFF2-40B4-BE49-F238E27FC236}">
                    <a16:creationId xmlns:a16="http://schemas.microsoft.com/office/drawing/2014/main" id="{0F3ABC1D-07C1-20D0-78D2-EE6C45403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8477">
                <a:off x="4421042" y="4698411"/>
                <a:ext cx="262192" cy="11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7" name="Picture 9">
                <a:extLst>
                  <a:ext uri="{FF2B5EF4-FFF2-40B4-BE49-F238E27FC236}">
                    <a16:creationId xmlns:a16="http://schemas.microsoft.com/office/drawing/2014/main" id="{C7F62EDD-892D-8EE5-CFF7-4747DFEF4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3784990" y="4561813"/>
                <a:ext cx="173309" cy="121091"/>
              </a:xfrm>
              <a:prstGeom prst="rect">
                <a:avLst/>
              </a:prstGeom>
            </p:spPr>
          </p:pic>
          <p:pic>
            <p:nvPicPr>
              <p:cNvPr id="738" name="Picture 10">
                <a:extLst>
                  <a:ext uri="{FF2B5EF4-FFF2-40B4-BE49-F238E27FC236}">
                    <a16:creationId xmlns:a16="http://schemas.microsoft.com/office/drawing/2014/main" id="{4449947B-3A92-045B-590F-432D086EC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3692932" y="4709741"/>
                <a:ext cx="179519" cy="154962"/>
              </a:xfrm>
              <a:prstGeom prst="rect">
                <a:avLst/>
              </a:prstGeom>
            </p:spPr>
          </p:pic>
          <p:pic>
            <p:nvPicPr>
              <p:cNvPr id="739" name="Picture 11">
                <a:extLst>
                  <a:ext uri="{FF2B5EF4-FFF2-40B4-BE49-F238E27FC236}">
                    <a16:creationId xmlns:a16="http://schemas.microsoft.com/office/drawing/2014/main" id="{E4DF273B-5B1C-A1BF-BEA7-0373FED81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7736" y="4514955"/>
                <a:ext cx="248955" cy="151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0" name="Picture 13">
                <a:extLst>
                  <a:ext uri="{FF2B5EF4-FFF2-40B4-BE49-F238E27FC236}">
                    <a16:creationId xmlns:a16="http://schemas.microsoft.com/office/drawing/2014/main" id="{71889841-14E7-4DC3-2216-C02285F56E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7195" y="4549615"/>
                <a:ext cx="208309" cy="16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1" name="Picture 14">
                <a:extLst>
                  <a:ext uri="{FF2B5EF4-FFF2-40B4-BE49-F238E27FC236}">
                    <a16:creationId xmlns:a16="http://schemas.microsoft.com/office/drawing/2014/main" id="{2F153D03-4169-9D38-68F5-0138CDA4E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4659" y="4163372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2" name="Picture 15">
                <a:extLst>
                  <a:ext uri="{FF2B5EF4-FFF2-40B4-BE49-F238E27FC236}">
                    <a16:creationId xmlns:a16="http://schemas.microsoft.com/office/drawing/2014/main" id="{8263314A-E177-B829-264F-CB9940249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4350864" y="4654233"/>
                <a:ext cx="179519" cy="202382"/>
              </a:xfrm>
              <a:prstGeom prst="rect">
                <a:avLst/>
              </a:prstGeom>
            </p:spPr>
          </p:pic>
          <p:pic>
            <p:nvPicPr>
              <p:cNvPr id="743" name="Picture 16">
                <a:extLst>
                  <a:ext uri="{FF2B5EF4-FFF2-40B4-BE49-F238E27FC236}">
                    <a16:creationId xmlns:a16="http://schemas.microsoft.com/office/drawing/2014/main" id="{20D0E11A-2617-0AAC-369E-10A1E8AAD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3521255" y="4307076"/>
                <a:ext cx="170204" cy="247544"/>
              </a:xfrm>
              <a:prstGeom prst="rect">
                <a:avLst/>
              </a:prstGeom>
            </p:spPr>
          </p:pic>
          <p:pic>
            <p:nvPicPr>
              <p:cNvPr id="744" name="Picture 17">
                <a:extLst>
                  <a:ext uri="{FF2B5EF4-FFF2-40B4-BE49-F238E27FC236}">
                    <a16:creationId xmlns:a16="http://schemas.microsoft.com/office/drawing/2014/main" id="{71A4AC09-6061-4709-F874-2300DD051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346040" y="4312985"/>
                <a:ext cx="212826" cy="223270"/>
              </a:xfrm>
              <a:prstGeom prst="rect">
                <a:avLst/>
              </a:prstGeom>
            </p:spPr>
          </p:pic>
          <p:pic>
            <p:nvPicPr>
              <p:cNvPr id="745" name="Picture 18">
                <a:extLst>
                  <a:ext uri="{FF2B5EF4-FFF2-40B4-BE49-F238E27FC236}">
                    <a16:creationId xmlns:a16="http://schemas.microsoft.com/office/drawing/2014/main" id="{190549BB-AFB7-4FBA-D1CB-5676BC36B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567" y="4048439"/>
                <a:ext cx="221576" cy="154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6" name="Picture 20">
                <a:extLst>
                  <a:ext uri="{FF2B5EF4-FFF2-40B4-BE49-F238E27FC236}">
                    <a16:creationId xmlns:a16="http://schemas.microsoft.com/office/drawing/2014/main" id="{94D9B867-BE7A-A485-05A4-203651F6C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>
              <a:xfrm>
                <a:off x="5034956" y="4348059"/>
                <a:ext cx="191374" cy="143671"/>
              </a:xfrm>
              <a:prstGeom prst="rect">
                <a:avLst/>
              </a:prstGeom>
            </p:spPr>
          </p:pic>
          <p:pic>
            <p:nvPicPr>
              <p:cNvPr id="747" name="Picture 22">
                <a:extLst>
                  <a:ext uri="{FF2B5EF4-FFF2-40B4-BE49-F238E27FC236}">
                    <a16:creationId xmlns:a16="http://schemas.microsoft.com/office/drawing/2014/main" id="{45BF7BBE-2379-6156-4BC1-F813537B48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1619" y="4148754"/>
                <a:ext cx="245850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8" name="Picture 23">
                <a:extLst>
                  <a:ext uri="{FF2B5EF4-FFF2-40B4-BE49-F238E27FC236}">
                    <a16:creationId xmlns:a16="http://schemas.microsoft.com/office/drawing/2014/main" id="{0C106584-B070-5572-9ACC-32BD7A9FE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645" y="4101297"/>
                <a:ext cx="286778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9" name="Picture 26">
                <a:extLst>
                  <a:ext uri="{FF2B5EF4-FFF2-40B4-BE49-F238E27FC236}">
                    <a16:creationId xmlns:a16="http://schemas.microsoft.com/office/drawing/2014/main" id="{6F1158E0-BA63-E906-6DEC-0A0D8EEF41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3312" y="4656849"/>
                <a:ext cx="148470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0" name="Picture 27">
                <a:extLst>
                  <a:ext uri="{FF2B5EF4-FFF2-40B4-BE49-F238E27FC236}">
                    <a16:creationId xmlns:a16="http://schemas.microsoft.com/office/drawing/2014/main" id="{495B8055-4100-56C3-3220-BDCB2484E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4315366" y="4445680"/>
                <a:ext cx="212826" cy="222988"/>
              </a:xfrm>
              <a:prstGeom prst="rect">
                <a:avLst/>
              </a:prstGeom>
            </p:spPr>
          </p:pic>
          <p:pic>
            <p:nvPicPr>
              <p:cNvPr id="751" name="Picture 28">
                <a:extLst>
                  <a:ext uri="{FF2B5EF4-FFF2-40B4-BE49-F238E27FC236}">
                    <a16:creationId xmlns:a16="http://schemas.microsoft.com/office/drawing/2014/main" id="{24FDF5BA-0110-C412-438F-B7F65611C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2343" y="4400319"/>
                <a:ext cx="376256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2" name="Picture 29">
                <a:extLst>
                  <a:ext uri="{FF2B5EF4-FFF2-40B4-BE49-F238E27FC236}">
                    <a16:creationId xmlns:a16="http://schemas.microsoft.com/office/drawing/2014/main" id="{040B1296-92E3-188D-3225-AFC94F59C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>
              <a:xfrm>
                <a:off x="4429663" y="4341142"/>
                <a:ext cx="408717" cy="162866"/>
              </a:xfrm>
              <a:prstGeom prst="rect">
                <a:avLst/>
              </a:prstGeom>
            </p:spPr>
          </p:pic>
          <p:pic>
            <p:nvPicPr>
              <p:cNvPr id="753" name="Picture 30">
                <a:extLst>
                  <a:ext uri="{FF2B5EF4-FFF2-40B4-BE49-F238E27FC236}">
                    <a16:creationId xmlns:a16="http://schemas.microsoft.com/office/drawing/2014/main" id="{D0D8397D-DC51-B447-31CA-0480801F7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>
              <a:xfrm>
                <a:off x="5304378" y="4365749"/>
                <a:ext cx="198995" cy="172744"/>
              </a:xfrm>
              <a:prstGeom prst="rect">
                <a:avLst/>
              </a:prstGeom>
            </p:spPr>
          </p:pic>
          <p:pic>
            <p:nvPicPr>
              <p:cNvPr id="754" name="Picture 32">
                <a:extLst>
                  <a:ext uri="{FF2B5EF4-FFF2-40B4-BE49-F238E27FC236}">
                    <a16:creationId xmlns:a16="http://schemas.microsoft.com/office/drawing/2014/main" id="{E6FE9C2B-F4F5-0C05-5E76-6FAD45988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4683133" y="4230377"/>
                <a:ext cx="263915" cy="228633"/>
              </a:xfrm>
              <a:prstGeom prst="rect">
                <a:avLst/>
              </a:prstGeom>
            </p:spPr>
          </p:pic>
          <p:pic>
            <p:nvPicPr>
              <p:cNvPr id="755" name="Picture 36">
                <a:extLst>
                  <a:ext uri="{FF2B5EF4-FFF2-40B4-BE49-F238E27FC236}">
                    <a16:creationId xmlns:a16="http://schemas.microsoft.com/office/drawing/2014/main" id="{A9177B4F-8787-18E4-77DE-5AF5A7CC4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140" y="4660247"/>
                <a:ext cx="198149" cy="17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6" name="Picture 38">
                <a:extLst>
                  <a:ext uri="{FF2B5EF4-FFF2-40B4-BE49-F238E27FC236}">
                    <a16:creationId xmlns:a16="http://schemas.microsoft.com/office/drawing/2014/main" id="{2B1CCDFF-7CB0-C2B3-F906-7E9D453CC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537040" y="4207363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7" name="Picture 39">
                <a:extLst>
                  <a:ext uri="{FF2B5EF4-FFF2-40B4-BE49-F238E27FC236}">
                    <a16:creationId xmlns:a16="http://schemas.microsoft.com/office/drawing/2014/main" id="{1FFC89CD-F5F2-513C-587D-7DB69A66AC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80" y="4507868"/>
                <a:ext cx="156373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8" name="Picture 40">
                <a:extLst>
                  <a:ext uri="{FF2B5EF4-FFF2-40B4-BE49-F238E27FC236}">
                    <a16:creationId xmlns:a16="http://schemas.microsoft.com/office/drawing/2014/main" id="{DED452FF-B240-B7AE-D83E-8FA36FB80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353" y="4662587"/>
                <a:ext cx="219883" cy="199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9" name="Picture 41">
                <a:extLst>
                  <a:ext uri="{FF2B5EF4-FFF2-40B4-BE49-F238E27FC236}">
                    <a16:creationId xmlns:a16="http://schemas.microsoft.com/office/drawing/2014/main" id="{437BF4F3-0808-3D0B-2687-4DD864058D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3818" y="4046466"/>
                <a:ext cx="205770" cy="202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0" name="Picture 44">
                <a:extLst>
                  <a:ext uri="{FF2B5EF4-FFF2-40B4-BE49-F238E27FC236}">
                    <a16:creationId xmlns:a16="http://schemas.microsoft.com/office/drawing/2014/main" id="{50358515-4086-146B-7E74-9711AA947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53799">
                <a:off x="3524101" y="421006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1" name="Picture 45">
                <a:extLst>
                  <a:ext uri="{FF2B5EF4-FFF2-40B4-BE49-F238E27FC236}">
                    <a16:creationId xmlns:a16="http://schemas.microsoft.com/office/drawing/2014/main" id="{9C34B497-AD59-7B43-FF9E-D44361E7C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073" y="4616960"/>
                <a:ext cx="148470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2" name="Picture 46">
                <a:extLst>
                  <a:ext uri="{FF2B5EF4-FFF2-40B4-BE49-F238E27FC236}">
                    <a16:creationId xmlns:a16="http://schemas.microsoft.com/office/drawing/2014/main" id="{454019E3-D89B-E439-09FD-A106FB056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6138" y="4698543"/>
                <a:ext cx="172745" cy="227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3" name="Picture 48">
                <a:extLst>
                  <a:ext uri="{FF2B5EF4-FFF2-40B4-BE49-F238E27FC236}">
                    <a16:creationId xmlns:a16="http://schemas.microsoft.com/office/drawing/2014/main" id="{D4BC21E2-E17F-C916-E89E-F86F960A44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4069" y="4726403"/>
                <a:ext cx="219318" cy="16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4" name="Picture 14">
                <a:extLst>
                  <a:ext uri="{FF2B5EF4-FFF2-40B4-BE49-F238E27FC236}">
                    <a16:creationId xmlns:a16="http://schemas.microsoft.com/office/drawing/2014/main" id="{5D1F556B-6E8F-1877-B7B4-F3296E339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0532" y="4492147"/>
                <a:ext cx="375973" cy="313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5" name="Picture 38">
                <a:extLst>
                  <a:ext uri="{FF2B5EF4-FFF2-40B4-BE49-F238E27FC236}">
                    <a16:creationId xmlns:a16="http://schemas.microsoft.com/office/drawing/2014/main" id="{39681EBC-DFE3-B5CF-9008-5C9D97C78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68"/>
              <a:stretch>
                <a:fillRect/>
              </a:stretch>
            </p:blipFill>
            <p:spPr bwMode="auto">
              <a:xfrm>
                <a:off x="4263658" y="4857026"/>
                <a:ext cx="250649" cy="131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6" name="Picture 44">
                <a:extLst>
                  <a:ext uri="{FF2B5EF4-FFF2-40B4-BE49-F238E27FC236}">
                    <a16:creationId xmlns:a16="http://schemas.microsoft.com/office/drawing/2014/main" id="{DD95BDB8-3F11-5D4C-4714-6764359D5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9488" y="4600816"/>
                <a:ext cx="292424" cy="2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7" name="Picture 22">
                <a:extLst>
                  <a:ext uri="{FF2B5EF4-FFF2-40B4-BE49-F238E27FC236}">
                    <a16:creationId xmlns:a16="http://schemas.microsoft.com/office/drawing/2014/main" id="{43B23F15-E66E-BC4D-C515-5AEE7B808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6303" y="4343205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8" name="Picture 12">
                <a:extLst>
                  <a:ext uri="{FF2B5EF4-FFF2-40B4-BE49-F238E27FC236}">
                    <a16:creationId xmlns:a16="http://schemas.microsoft.com/office/drawing/2014/main" id="{ABA2B43C-AC99-A911-30F5-3FFD58A44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572255" y="4434801"/>
                <a:ext cx="341465" cy="163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9" name="Picture 44">
                <a:extLst>
                  <a:ext uri="{FF2B5EF4-FFF2-40B4-BE49-F238E27FC236}">
                    <a16:creationId xmlns:a16="http://schemas.microsoft.com/office/drawing/2014/main" id="{B1123187-66F6-0209-FCC7-20E93BE04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235132" y="4642333"/>
                <a:ext cx="251486" cy="138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0" name="Picture 8">
                <a:extLst>
                  <a:ext uri="{FF2B5EF4-FFF2-40B4-BE49-F238E27FC236}">
                    <a16:creationId xmlns:a16="http://schemas.microsoft.com/office/drawing/2014/main" id="{40AD0D99-7769-EADB-5319-385C703B8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4370336" y="4429320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771" name="Picture 9">
                <a:extLst>
                  <a:ext uri="{FF2B5EF4-FFF2-40B4-BE49-F238E27FC236}">
                    <a16:creationId xmlns:a16="http://schemas.microsoft.com/office/drawing/2014/main" id="{FE007572-1927-744D-2FDB-73F5D37A6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024264" y="405898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772" name="Picture 10">
                <a:extLst>
                  <a:ext uri="{FF2B5EF4-FFF2-40B4-BE49-F238E27FC236}">
                    <a16:creationId xmlns:a16="http://schemas.microsoft.com/office/drawing/2014/main" id="{0A481151-FA62-0E9C-EAE1-AB72A3777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3869234" y="437774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773" name="Picture 21">
                <a:extLst>
                  <a:ext uri="{FF2B5EF4-FFF2-40B4-BE49-F238E27FC236}">
                    <a16:creationId xmlns:a16="http://schemas.microsoft.com/office/drawing/2014/main" id="{49BD9335-5561-703D-C436-011C20F51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>
              <a:xfrm>
                <a:off x="4025240" y="4465469"/>
                <a:ext cx="247852" cy="172744"/>
              </a:xfrm>
              <a:prstGeom prst="rect">
                <a:avLst/>
              </a:prstGeom>
            </p:spPr>
          </p:pic>
          <p:pic>
            <p:nvPicPr>
              <p:cNvPr id="774" name="Picture 39">
                <a:extLst>
                  <a:ext uri="{FF2B5EF4-FFF2-40B4-BE49-F238E27FC236}">
                    <a16:creationId xmlns:a16="http://schemas.microsoft.com/office/drawing/2014/main" id="{734C3B8C-C2C7-7460-C29C-0F04363AC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852" y="4278667"/>
                <a:ext cx="198019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5" name="Picture 45">
                <a:extLst>
                  <a:ext uri="{FF2B5EF4-FFF2-40B4-BE49-F238E27FC236}">
                    <a16:creationId xmlns:a16="http://schemas.microsoft.com/office/drawing/2014/main" id="{B41E48B1-EEA2-F371-9861-82F3E3288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85823">
                <a:off x="4303897" y="4184835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6" name="Picture 39">
                <a:extLst>
                  <a:ext uri="{FF2B5EF4-FFF2-40B4-BE49-F238E27FC236}">
                    <a16:creationId xmlns:a16="http://schemas.microsoft.com/office/drawing/2014/main" id="{BE53F359-E95D-44B0-5B65-393206015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1749" y="4620662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7" name="Picture 30">
                <a:extLst>
                  <a:ext uri="{FF2B5EF4-FFF2-40B4-BE49-F238E27FC236}">
                    <a16:creationId xmlns:a16="http://schemas.microsoft.com/office/drawing/2014/main" id="{35859EE0-2096-667D-7680-E9A403BB9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flipV="1">
                <a:off x="4732423" y="4410251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778" name="Picture 22">
                <a:extLst>
                  <a:ext uri="{FF2B5EF4-FFF2-40B4-BE49-F238E27FC236}">
                    <a16:creationId xmlns:a16="http://schemas.microsoft.com/office/drawing/2014/main" id="{6CA8C1A9-6DDE-E371-7B64-627566E1C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7362" y="4447709"/>
                <a:ext cx="341465" cy="184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9" name="Picture 12">
                <a:extLst>
                  <a:ext uri="{FF2B5EF4-FFF2-40B4-BE49-F238E27FC236}">
                    <a16:creationId xmlns:a16="http://schemas.microsoft.com/office/drawing/2014/main" id="{3F5A5E81-DF9A-9D7C-0FD7-56FC7C47A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5122768" y="4369697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0" name="Picture 8">
                <a:extLst>
                  <a:ext uri="{FF2B5EF4-FFF2-40B4-BE49-F238E27FC236}">
                    <a16:creationId xmlns:a16="http://schemas.microsoft.com/office/drawing/2014/main" id="{DD4F5B44-87BB-A493-182B-3D0B54F10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201395" y="4533824"/>
                <a:ext cx="258400" cy="157785"/>
              </a:xfrm>
              <a:prstGeom prst="rect">
                <a:avLst/>
              </a:prstGeom>
            </p:spPr>
          </p:pic>
          <p:pic>
            <p:nvPicPr>
              <p:cNvPr id="781" name="Picture 10">
                <a:extLst>
                  <a:ext uri="{FF2B5EF4-FFF2-40B4-BE49-F238E27FC236}">
                    <a16:creationId xmlns:a16="http://schemas.microsoft.com/office/drawing/2014/main" id="{C1A86FB8-A11F-D872-BE52-E88353CEA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4595821" y="4433565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782" name="Picture 19">
                <a:extLst>
                  <a:ext uri="{FF2B5EF4-FFF2-40B4-BE49-F238E27FC236}">
                    <a16:creationId xmlns:a16="http://schemas.microsoft.com/office/drawing/2014/main" id="{DC529FDE-32C7-5643-BBBF-E961EE4264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3609" y="4551693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3" name="Picture 26">
                <a:extLst>
                  <a:ext uri="{FF2B5EF4-FFF2-40B4-BE49-F238E27FC236}">
                    <a16:creationId xmlns:a16="http://schemas.microsoft.com/office/drawing/2014/main" id="{8C15CD22-C7C7-C309-9A49-A8E79046F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769" y="4280151"/>
                <a:ext cx="184923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39">
                <a:extLst>
                  <a:ext uri="{FF2B5EF4-FFF2-40B4-BE49-F238E27FC236}">
                    <a16:creationId xmlns:a16="http://schemas.microsoft.com/office/drawing/2014/main" id="{32B31884-202F-A314-2D8B-6BCBBCC58C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3019" y="4231575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5" name="Picture 45">
                <a:extLst>
                  <a:ext uri="{FF2B5EF4-FFF2-40B4-BE49-F238E27FC236}">
                    <a16:creationId xmlns:a16="http://schemas.microsoft.com/office/drawing/2014/main" id="{BD15E675-1744-18C1-8358-9DBD6EA4C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2479" y="42593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6" name="Picture 9">
                <a:extLst>
                  <a:ext uri="{FF2B5EF4-FFF2-40B4-BE49-F238E27FC236}">
                    <a16:creationId xmlns:a16="http://schemas.microsoft.com/office/drawing/2014/main" id="{D6FC4232-F4AD-0115-DD1B-8AB84A43D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892023" y="4636410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787" name="Picture 22">
                <a:extLst>
                  <a:ext uri="{FF2B5EF4-FFF2-40B4-BE49-F238E27FC236}">
                    <a16:creationId xmlns:a16="http://schemas.microsoft.com/office/drawing/2014/main" id="{42534C61-B08A-0166-5D6D-7C44FFBAA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270" y="4218969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8" name="Picture 39">
                <a:extLst>
                  <a:ext uri="{FF2B5EF4-FFF2-40B4-BE49-F238E27FC236}">
                    <a16:creationId xmlns:a16="http://schemas.microsoft.com/office/drawing/2014/main" id="{6FF51722-6A0A-C9B0-207B-47F056543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58487">
                <a:off x="5058359" y="4688843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9" name="Picture 30">
                <a:extLst>
                  <a:ext uri="{FF2B5EF4-FFF2-40B4-BE49-F238E27FC236}">
                    <a16:creationId xmlns:a16="http://schemas.microsoft.com/office/drawing/2014/main" id="{F5C5D943-6465-4999-702D-EB103735F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rot="21319714" flipV="1">
                <a:off x="5043222" y="4569543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790" name="Picture 44">
                <a:extLst>
                  <a:ext uri="{FF2B5EF4-FFF2-40B4-BE49-F238E27FC236}">
                    <a16:creationId xmlns:a16="http://schemas.microsoft.com/office/drawing/2014/main" id="{99823F02-9AC9-BD69-4A58-00C0894F27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76092" y="4793324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1" name="Picture 12">
                <a:extLst>
                  <a:ext uri="{FF2B5EF4-FFF2-40B4-BE49-F238E27FC236}">
                    <a16:creationId xmlns:a16="http://schemas.microsoft.com/office/drawing/2014/main" id="{F955849F-7300-C7DD-DD5F-6CD043C9A4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75627">
                <a:off x="5317639" y="4537764"/>
                <a:ext cx="251485" cy="120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2" name="Picture 9">
                <a:extLst>
                  <a:ext uri="{FF2B5EF4-FFF2-40B4-BE49-F238E27FC236}">
                    <a16:creationId xmlns:a16="http://schemas.microsoft.com/office/drawing/2014/main" id="{B69BD15A-019A-99FA-0504-805AAF5E0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5106378" y="4363516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793" name="Picture 39">
                <a:extLst>
                  <a:ext uri="{FF2B5EF4-FFF2-40B4-BE49-F238E27FC236}">
                    <a16:creationId xmlns:a16="http://schemas.microsoft.com/office/drawing/2014/main" id="{B3AC3340-5485-F0BA-657F-25D1D988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7066" y="436051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4" name="Picture 45">
                <a:extLst>
                  <a:ext uri="{FF2B5EF4-FFF2-40B4-BE49-F238E27FC236}">
                    <a16:creationId xmlns:a16="http://schemas.microsoft.com/office/drawing/2014/main" id="{5EC91A3C-BD97-2510-F029-B4E0EF0098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1057" y="4456164"/>
                <a:ext cx="184923" cy="116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5" name="Picture 10">
                <a:extLst>
                  <a:ext uri="{FF2B5EF4-FFF2-40B4-BE49-F238E27FC236}">
                    <a16:creationId xmlns:a16="http://schemas.microsoft.com/office/drawing/2014/main" id="{9F9DEF45-0AA5-57FA-2AFC-2A1759FD5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3894831" y="4078776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796" name="Picture 19">
                <a:extLst>
                  <a:ext uri="{FF2B5EF4-FFF2-40B4-BE49-F238E27FC236}">
                    <a16:creationId xmlns:a16="http://schemas.microsoft.com/office/drawing/2014/main" id="{E900A053-6DDA-52B3-8FDC-748BFF240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878" y="4153079"/>
                <a:ext cx="219025" cy="184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7" name="Picture 35">
                <a:extLst>
                  <a:ext uri="{FF2B5EF4-FFF2-40B4-BE49-F238E27FC236}">
                    <a16:creationId xmlns:a16="http://schemas.microsoft.com/office/drawing/2014/main" id="{352C757C-6CA9-2477-071A-C9C349C7B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682" y="4117927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" name="Picture 44">
                <a:extLst>
                  <a:ext uri="{FF2B5EF4-FFF2-40B4-BE49-F238E27FC236}">
                    <a16:creationId xmlns:a16="http://schemas.microsoft.com/office/drawing/2014/main" id="{2307DE10-5739-605A-A238-7E9461D0E4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493456" y="4045392"/>
                <a:ext cx="341465" cy="187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9" name="Picture 12">
                <a:extLst>
                  <a:ext uri="{FF2B5EF4-FFF2-40B4-BE49-F238E27FC236}">
                    <a16:creationId xmlns:a16="http://schemas.microsoft.com/office/drawing/2014/main" id="{DFC6B9FA-2D16-B356-6648-F1570844C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578">
                <a:off x="3284241" y="4367709"/>
                <a:ext cx="341465" cy="163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0" name="Picture 30">
                <a:extLst>
                  <a:ext uri="{FF2B5EF4-FFF2-40B4-BE49-F238E27FC236}">
                    <a16:creationId xmlns:a16="http://schemas.microsoft.com/office/drawing/2014/main" id="{ED136C35-70DB-89E5-8B1A-2EF00523A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flipV="1">
                <a:off x="3489760" y="4572306"/>
                <a:ext cx="341465" cy="237113"/>
              </a:xfrm>
              <a:prstGeom prst="rect">
                <a:avLst/>
              </a:prstGeom>
            </p:spPr>
          </p:pic>
          <p:pic>
            <p:nvPicPr>
              <p:cNvPr id="801" name="Picture 9">
                <a:extLst>
                  <a:ext uri="{FF2B5EF4-FFF2-40B4-BE49-F238E27FC236}">
                    <a16:creationId xmlns:a16="http://schemas.microsoft.com/office/drawing/2014/main" id="{5EEA01FF-0077-806B-BF74-828A32A82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>
              <a:xfrm>
                <a:off x="4912218" y="4351541"/>
                <a:ext cx="215860" cy="121091"/>
              </a:xfrm>
              <a:prstGeom prst="rect">
                <a:avLst/>
              </a:prstGeom>
            </p:spPr>
          </p:pic>
          <p:pic>
            <p:nvPicPr>
              <p:cNvPr id="802" name="Picture 10">
                <a:extLst>
                  <a:ext uri="{FF2B5EF4-FFF2-40B4-BE49-F238E27FC236}">
                    <a16:creationId xmlns:a16="http://schemas.microsoft.com/office/drawing/2014/main" id="{3A8E1C7E-3F4A-A136-682C-354C876DD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3433761" y="4530407"/>
                <a:ext cx="223595" cy="154962"/>
              </a:xfrm>
              <a:prstGeom prst="rect">
                <a:avLst/>
              </a:prstGeom>
            </p:spPr>
          </p:pic>
          <p:pic>
            <p:nvPicPr>
              <p:cNvPr id="803" name="Picture 35">
                <a:extLst>
                  <a:ext uri="{FF2B5EF4-FFF2-40B4-BE49-F238E27FC236}">
                    <a16:creationId xmlns:a16="http://schemas.microsoft.com/office/drawing/2014/main" id="{98B0C795-27CB-8930-E75B-5D9FF2FC3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3423" y="4456475"/>
                <a:ext cx="357189" cy="226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4" name="Picture 22">
                <a:extLst>
                  <a:ext uri="{FF2B5EF4-FFF2-40B4-BE49-F238E27FC236}">
                    <a16:creationId xmlns:a16="http://schemas.microsoft.com/office/drawing/2014/main" id="{BD762B57-7B40-FC83-0B06-49C6962B4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673" y="4113151"/>
                <a:ext cx="306212" cy="165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5" name="Picture 39">
                <a:extLst>
                  <a:ext uri="{FF2B5EF4-FFF2-40B4-BE49-F238E27FC236}">
                    <a16:creationId xmlns:a16="http://schemas.microsoft.com/office/drawing/2014/main" id="{50B8B679-0796-805D-81C0-A75244C1E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856" y="4235681"/>
                <a:ext cx="194766" cy="15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6" name="Picture 30">
                <a:extLst>
                  <a:ext uri="{FF2B5EF4-FFF2-40B4-BE49-F238E27FC236}">
                    <a16:creationId xmlns:a16="http://schemas.microsoft.com/office/drawing/2014/main" id="{7DCB576E-927F-7439-20C4-6FAC6BD1E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 flipV="1">
                <a:off x="3934449" y="4225945"/>
                <a:ext cx="341465" cy="237113"/>
              </a:xfrm>
              <a:prstGeom prst="rect">
                <a:avLst/>
              </a:prstGeom>
            </p:spPr>
          </p:pic>
        </p:grpSp>
        <p:pic>
          <p:nvPicPr>
            <p:cNvPr id="688" name="Picture 13">
              <a:extLst>
                <a:ext uri="{FF2B5EF4-FFF2-40B4-BE49-F238E27FC236}">
                  <a16:creationId xmlns:a16="http://schemas.microsoft.com/office/drawing/2014/main" id="{94169D58-1DFF-5715-83C3-6948843C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3566" flipV="1">
              <a:off x="7622594" y="4798592"/>
              <a:ext cx="273180" cy="18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9" name="Picture 30">
              <a:extLst>
                <a:ext uri="{FF2B5EF4-FFF2-40B4-BE49-F238E27FC236}">
                  <a16:creationId xmlns:a16="http://schemas.microsoft.com/office/drawing/2014/main" id="{FB7CBA1C-A851-206D-31EE-E30E7173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 flipV="1">
              <a:off x="7415437" y="4812223"/>
              <a:ext cx="201195" cy="182127"/>
            </a:xfrm>
            <a:prstGeom prst="rect">
              <a:avLst/>
            </a:prstGeom>
          </p:spPr>
        </p:pic>
        <p:pic>
          <p:nvPicPr>
            <p:cNvPr id="690" name="Picture 28">
              <a:extLst>
                <a:ext uri="{FF2B5EF4-FFF2-40B4-BE49-F238E27FC236}">
                  <a16:creationId xmlns:a16="http://schemas.microsoft.com/office/drawing/2014/main" id="{DB564C09-FCAE-2BA7-6A35-CDE99CFAA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2198">
              <a:off x="7839804" y="4775945"/>
              <a:ext cx="201195" cy="175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1" name="Picture 24">
              <a:extLst>
                <a:ext uri="{FF2B5EF4-FFF2-40B4-BE49-F238E27FC236}">
                  <a16:creationId xmlns:a16="http://schemas.microsoft.com/office/drawing/2014/main" id="{A8C67670-F090-3CD1-8605-AE2A8937B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36100" y="4839490"/>
              <a:ext cx="201194" cy="175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2" name="Picture 33">
              <a:extLst>
                <a:ext uri="{FF2B5EF4-FFF2-40B4-BE49-F238E27FC236}">
                  <a16:creationId xmlns:a16="http://schemas.microsoft.com/office/drawing/2014/main" id="{7E2FF4FD-BA16-33E3-4F77-C8EBDBE8D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8477">
              <a:off x="7335312" y="4724997"/>
              <a:ext cx="261260" cy="124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3" name="Picture 9">
              <a:extLst>
                <a:ext uri="{FF2B5EF4-FFF2-40B4-BE49-F238E27FC236}">
                  <a16:creationId xmlns:a16="http://schemas.microsoft.com/office/drawing/2014/main" id="{0CE4D836-9314-0975-901C-B8C5768B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6701520" y="4582536"/>
              <a:ext cx="172693" cy="126288"/>
            </a:xfrm>
            <a:prstGeom prst="rect">
              <a:avLst/>
            </a:prstGeom>
          </p:spPr>
        </p:pic>
        <p:pic>
          <p:nvPicPr>
            <p:cNvPr id="694" name="Picture 13">
              <a:extLst>
                <a:ext uri="{FF2B5EF4-FFF2-40B4-BE49-F238E27FC236}">
                  <a16:creationId xmlns:a16="http://schemas.microsoft.com/office/drawing/2014/main" id="{F9B95786-9548-ED36-B5B2-799441F6C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1852" y="4498649"/>
              <a:ext cx="207569" cy="168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5" name="Picture 14">
              <a:extLst>
                <a:ext uri="{FF2B5EF4-FFF2-40B4-BE49-F238E27FC236}">
                  <a16:creationId xmlns:a16="http://schemas.microsoft.com/office/drawing/2014/main" id="{21C7639A-219A-44B8-FB5D-B7E76589A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474" y="4166994"/>
              <a:ext cx="374637" cy="327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" name="Picture 15">
              <a:extLst>
                <a:ext uri="{FF2B5EF4-FFF2-40B4-BE49-F238E27FC236}">
                  <a16:creationId xmlns:a16="http://schemas.microsoft.com/office/drawing/2014/main" id="{F88226B8-EAB6-084E-ED55-5FE013C1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7265383" y="4678923"/>
              <a:ext cx="178881" cy="211068"/>
            </a:xfrm>
            <a:prstGeom prst="rect">
              <a:avLst/>
            </a:prstGeom>
          </p:spPr>
        </p:pic>
        <p:pic>
          <p:nvPicPr>
            <p:cNvPr id="697" name="Picture 16">
              <a:extLst>
                <a:ext uri="{FF2B5EF4-FFF2-40B4-BE49-F238E27FC236}">
                  <a16:creationId xmlns:a16="http://schemas.microsoft.com/office/drawing/2014/main" id="{D555A899-DE92-2B38-D58C-FD2572431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438722" y="4316866"/>
              <a:ext cx="169599" cy="258169"/>
            </a:xfrm>
            <a:prstGeom prst="rect">
              <a:avLst/>
            </a:prstGeom>
          </p:spPr>
        </p:pic>
        <p:pic>
          <p:nvPicPr>
            <p:cNvPr id="698" name="Picture 17">
              <a:extLst>
                <a:ext uri="{FF2B5EF4-FFF2-40B4-BE49-F238E27FC236}">
                  <a16:creationId xmlns:a16="http://schemas.microsoft.com/office/drawing/2014/main" id="{987232FA-AA52-18AB-95A5-E98C0EA43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240524" y="4384879"/>
              <a:ext cx="212070" cy="232853"/>
            </a:xfrm>
            <a:prstGeom prst="rect">
              <a:avLst/>
            </a:prstGeom>
          </p:spPr>
        </p:pic>
        <p:pic>
          <p:nvPicPr>
            <p:cNvPr id="699" name="Picture 18">
              <a:extLst>
                <a:ext uri="{FF2B5EF4-FFF2-40B4-BE49-F238E27FC236}">
                  <a16:creationId xmlns:a16="http://schemas.microsoft.com/office/drawing/2014/main" id="{78494D39-3277-8FEB-1AF9-3DA9F6591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998" y="4108979"/>
              <a:ext cx="220789" cy="16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0" name="Picture 20">
              <a:extLst>
                <a:ext uri="{FF2B5EF4-FFF2-40B4-BE49-F238E27FC236}">
                  <a16:creationId xmlns:a16="http://schemas.microsoft.com/office/drawing/2014/main" id="{70944E13-D82B-4D0F-8E3E-7CB2C00B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7947045" y="4359608"/>
              <a:ext cx="190694" cy="149838"/>
            </a:xfrm>
            <a:prstGeom prst="rect">
              <a:avLst/>
            </a:prstGeom>
          </p:spPr>
        </p:pic>
        <p:pic>
          <p:nvPicPr>
            <p:cNvPr id="701" name="Picture 22">
              <a:extLst>
                <a:ext uri="{FF2B5EF4-FFF2-40B4-BE49-F238E27FC236}">
                  <a16:creationId xmlns:a16="http://schemas.microsoft.com/office/drawing/2014/main" id="{EDC415C9-49E1-E59E-64C4-1F2469AE6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7806" y="4151748"/>
              <a:ext cx="244977" cy="17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2" name="Picture 23">
              <a:extLst>
                <a:ext uri="{FF2B5EF4-FFF2-40B4-BE49-F238E27FC236}">
                  <a16:creationId xmlns:a16="http://schemas.microsoft.com/office/drawing/2014/main" id="{0B89FBAC-3196-007E-9006-065B2E20D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91" y="4164106"/>
              <a:ext cx="285759" cy="23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3" name="Picture 30">
              <a:extLst>
                <a:ext uri="{FF2B5EF4-FFF2-40B4-BE49-F238E27FC236}">
                  <a16:creationId xmlns:a16="http://schemas.microsoft.com/office/drawing/2014/main" id="{847145A9-D6F0-27E4-9331-148DD638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>
            <a:xfrm>
              <a:off x="8107565" y="4395021"/>
              <a:ext cx="198288" cy="180158"/>
            </a:xfrm>
            <a:prstGeom prst="rect">
              <a:avLst/>
            </a:prstGeom>
          </p:spPr>
        </p:pic>
        <p:pic>
          <p:nvPicPr>
            <p:cNvPr id="704" name="Picture 36">
              <a:extLst>
                <a:ext uri="{FF2B5EF4-FFF2-40B4-BE49-F238E27FC236}">
                  <a16:creationId xmlns:a16="http://schemas.microsoft.com/office/drawing/2014/main" id="{CB434E86-0756-8168-3654-6C8662AB5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624" y="4685195"/>
              <a:ext cx="197445" cy="187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5" name="Picture 38">
              <a:extLst>
                <a:ext uri="{FF2B5EF4-FFF2-40B4-BE49-F238E27FC236}">
                  <a16:creationId xmlns:a16="http://schemas.microsoft.com/office/drawing/2014/main" id="{455B89A3-3C12-9800-AF98-51B01B497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68"/>
            <a:stretch>
              <a:fillRect/>
            </a:stretch>
          </p:blipFill>
          <p:spPr bwMode="auto">
            <a:xfrm>
              <a:off x="8285219" y="4579228"/>
              <a:ext cx="249758" cy="137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" name="Picture 39">
              <a:extLst>
                <a:ext uri="{FF2B5EF4-FFF2-40B4-BE49-F238E27FC236}">
                  <a16:creationId xmlns:a16="http://schemas.microsoft.com/office/drawing/2014/main" id="{873E9492-89F7-96B7-71A7-CECEB4452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272" y="4590464"/>
              <a:ext cx="155817" cy="1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" name="Picture 40">
              <a:extLst>
                <a:ext uri="{FF2B5EF4-FFF2-40B4-BE49-F238E27FC236}">
                  <a16:creationId xmlns:a16="http://schemas.microsoft.com/office/drawing/2014/main" id="{2967E4C5-D118-07A0-CA46-B9422DCDB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427" y="4538124"/>
              <a:ext cx="219102" cy="2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8" name="Picture 41">
              <a:extLst>
                <a:ext uri="{FF2B5EF4-FFF2-40B4-BE49-F238E27FC236}">
                  <a16:creationId xmlns:a16="http://schemas.microsoft.com/office/drawing/2014/main" id="{4DEC06DC-D9BD-6A2C-DA05-A0710A853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651" y="4106921"/>
              <a:ext cx="205039" cy="21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9" name="Picture 44">
              <a:extLst>
                <a:ext uri="{FF2B5EF4-FFF2-40B4-BE49-F238E27FC236}">
                  <a16:creationId xmlns:a16="http://schemas.microsoft.com/office/drawing/2014/main" id="{19413878-0BFF-89A0-CE48-17A1A98A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53799">
              <a:off x="6417953" y="4277543"/>
              <a:ext cx="291385" cy="209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0" name="Picture 22">
              <a:extLst>
                <a:ext uri="{FF2B5EF4-FFF2-40B4-BE49-F238E27FC236}">
                  <a16:creationId xmlns:a16="http://schemas.microsoft.com/office/drawing/2014/main" id="{2630AF02-2740-09C2-A100-1D7ED1FEA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1514" y="4354546"/>
              <a:ext cx="340252" cy="19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1" name="Picture 12">
              <a:extLst>
                <a:ext uri="{FF2B5EF4-FFF2-40B4-BE49-F238E27FC236}">
                  <a16:creationId xmlns:a16="http://schemas.microsoft.com/office/drawing/2014/main" id="{C363B264-E581-0AAC-32CC-94630024D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7347127" y="4190379"/>
              <a:ext cx="340252" cy="170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2" name="Picture 9">
              <a:extLst>
                <a:ext uri="{FF2B5EF4-FFF2-40B4-BE49-F238E27FC236}">
                  <a16:creationId xmlns:a16="http://schemas.microsoft.com/office/drawing/2014/main" id="{8D8BBF2A-B441-5B2F-A6BD-352D1EC6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6916339" y="4119972"/>
              <a:ext cx="215093" cy="126288"/>
            </a:xfrm>
            <a:prstGeom prst="rect">
              <a:avLst/>
            </a:prstGeom>
          </p:spPr>
        </p:pic>
        <p:pic>
          <p:nvPicPr>
            <p:cNvPr id="713" name="Picture 10">
              <a:extLst>
                <a:ext uri="{FF2B5EF4-FFF2-40B4-BE49-F238E27FC236}">
                  <a16:creationId xmlns:a16="http://schemas.microsoft.com/office/drawing/2014/main" id="{4774CBE8-C487-0A05-9840-A0597156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6785465" y="4390570"/>
              <a:ext cx="222801" cy="161613"/>
            </a:xfrm>
            <a:prstGeom prst="rect">
              <a:avLst/>
            </a:prstGeom>
          </p:spPr>
        </p:pic>
        <p:pic>
          <p:nvPicPr>
            <p:cNvPr id="714" name="Picture 45">
              <a:extLst>
                <a:ext uri="{FF2B5EF4-FFF2-40B4-BE49-F238E27FC236}">
                  <a16:creationId xmlns:a16="http://schemas.microsoft.com/office/drawing/2014/main" id="{02E6F727-CFB9-6C28-51DC-A249CFC41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5823">
              <a:off x="7218583" y="4189378"/>
              <a:ext cx="184266" cy="120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5" name="Picture 12">
              <a:extLst>
                <a:ext uri="{FF2B5EF4-FFF2-40B4-BE49-F238E27FC236}">
                  <a16:creationId xmlns:a16="http://schemas.microsoft.com/office/drawing/2014/main" id="{75BA5CF7-271C-AE3B-528A-3EF5667E2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578">
              <a:off x="8034545" y="4382175"/>
              <a:ext cx="250591" cy="12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" name="Picture 26">
              <a:extLst>
                <a:ext uri="{FF2B5EF4-FFF2-40B4-BE49-F238E27FC236}">
                  <a16:creationId xmlns:a16="http://schemas.microsoft.com/office/drawing/2014/main" id="{7BCDD2E3-1F85-2C09-A77F-6C86EE23F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4208" y="4435219"/>
              <a:ext cx="184266" cy="23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" name="Picture 39">
              <a:extLst>
                <a:ext uri="{FF2B5EF4-FFF2-40B4-BE49-F238E27FC236}">
                  <a16:creationId xmlns:a16="http://schemas.microsoft.com/office/drawing/2014/main" id="{ED8A5251-0FC9-382F-E789-7A08D804C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648" y="4238124"/>
              <a:ext cx="194074" cy="1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" name="Picture 45">
              <a:extLst>
                <a:ext uri="{FF2B5EF4-FFF2-40B4-BE49-F238E27FC236}">
                  <a16:creationId xmlns:a16="http://schemas.microsoft.com/office/drawing/2014/main" id="{928D3B83-8A5C-2C14-D2F8-8DE9711A1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719" y="4267106"/>
              <a:ext cx="184266" cy="120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9" name="Picture 22">
              <a:extLst>
                <a:ext uri="{FF2B5EF4-FFF2-40B4-BE49-F238E27FC236}">
                  <a16:creationId xmlns:a16="http://schemas.microsoft.com/office/drawing/2014/main" id="{EDAFB806-2706-BF36-4CAC-74241CF9E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2863" y="4286828"/>
              <a:ext cx="305124" cy="17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" name="Picture 39">
              <a:extLst>
                <a:ext uri="{FF2B5EF4-FFF2-40B4-BE49-F238E27FC236}">
                  <a16:creationId xmlns:a16="http://schemas.microsoft.com/office/drawing/2014/main" id="{36BA5101-3908-C9D1-E1AC-3DAABFC97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487">
              <a:off x="7970365" y="4715019"/>
              <a:ext cx="194074" cy="16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1" name="Picture 9">
              <a:extLst>
                <a:ext uri="{FF2B5EF4-FFF2-40B4-BE49-F238E27FC236}">
                  <a16:creationId xmlns:a16="http://schemas.microsoft.com/office/drawing/2014/main" id="{75965666-077F-81E8-CF6C-EA4B4756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8018213" y="4375728"/>
              <a:ext cx="215093" cy="126288"/>
            </a:xfrm>
            <a:prstGeom prst="rect">
              <a:avLst/>
            </a:prstGeom>
          </p:spPr>
        </p:pic>
        <p:pic>
          <p:nvPicPr>
            <p:cNvPr id="722" name="Picture 10">
              <a:extLst>
                <a:ext uri="{FF2B5EF4-FFF2-40B4-BE49-F238E27FC236}">
                  <a16:creationId xmlns:a16="http://schemas.microsoft.com/office/drawing/2014/main" id="{86F0312D-B14E-3BC9-CBAD-DDE8E65C9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6787366" y="4140618"/>
              <a:ext cx="222801" cy="161613"/>
            </a:xfrm>
            <a:prstGeom prst="rect">
              <a:avLst/>
            </a:prstGeom>
          </p:spPr>
        </p:pic>
        <p:pic>
          <p:nvPicPr>
            <p:cNvPr id="723" name="Picture 19">
              <a:extLst>
                <a:ext uri="{FF2B5EF4-FFF2-40B4-BE49-F238E27FC236}">
                  <a16:creationId xmlns:a16="http://schemas.microsoft.com/office/drawing/2014/main" id="{B1712F64-F9EA-AE4B-5F88-86B811052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643" y="4218110"/>
              <a:ext cx="218247" cy="191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4" name="Picture 35">
              <a:extLst>
                <a:ext uri="{FF2B5EF4-FFF2-40B4-BE49-F238E27FC236}">
                  <a16:creationId xmlns:a16="http://schemas.microsoft.com/office/drawing/2014/main" id="{B287C920-902B-1D12-A1DE-EE295DA28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417" y="4206784"/>
              <a:ext cx="355920" cy="23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5" name="Picture 44">
              <a:extLst>
                <a:ext uri="{FF2B5EF4-FFF2-40B4-BE49-F238E27FC236}">
                  <a16:creationId xmlns:a16="http://schemas.microsoft.com/office/drawing/2014/main" id="{19A5645F-453F-8E7D-CFA4-8087AF12A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383864" y="4105801"/>
              <a:ext cx="340252" cy="195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6" name="Picture 12">
              <a:extLst>
                <a:ext uri="{FF2B5EF4-FFF2-40B4-BE49-F238E27FC236}">
                  <a16:creationId xmlns:a16="http://schemas.microsoft.com/office/drawing/2014/main" id="{FA6CE6B6-071D-2309-9522-36B189795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2561">
              <a:off x="6091627" y="4502186"/>
              <a:ext cx="340252" cy="17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" name="Picture 9">
              <a:extLst>
                <a:ext uri="{FF2B5EF4-FFF2-40B4-BE49-F238E27FC236}">
                  <a16:creationId xmlns:a16="http://schemas.microsoft.com/office/drawing/2014/main" id="{E55DE948-C5B0-0C16-D8BB-EADEAE9ED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7640913" y="4248073"/>
              <a:ext cx="215093" cy="126288"/>
            </a:xfrm>
            <a:prstGeom prst="rect">
              <a:avLst/>
            </a:prstGeom>
          </p:spPr>
        </p:pic>
        <p:pic>
          <p:nvPicPr>
            <p:cNvPr id="728" name="Picture 22">
              <a:extLst>
                <a:ext uri="{FF2B5EF4-FFF2-40B4-BE49-F238E27FC236}">
                  <a16:creationId xmlns:a16="http://schemas.microsoft.com/office/drawing/2014/main" id="{3771EF2E-0333-0937-026E-EF4329575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17" y="4176468"/>
              <a:ext cx="305124" cy="172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67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8E4C5F7A568D4399FBADA42A0626D8" ma:contentTypeVersion="4" ma:contentTypeDescription="Create a new document." ma:contentTypeScope="" ma:versionID="994503d375159b04a58ce8ac78666fe6">
  <xsd:schema xmlns:xsd="http://www.w3.org/2001/XMLSchema" xmlns:xs="http://www.w3.org/2001/XMLSchema" xmlns:p="http://schemas.microsoft.com/office/2006/metadata/properties" xmlns:ns3="030d58d4-9458-4c88-b86a-e8dbcd21cf82" targetNamespace="http://schemas.microsoft.com/office/2006/metadata/properties" ma:root="true" ma:fieldsID="074d205c85ff01410ff1a31f0db25bd9" ns3:_="">
    <xsd:import namespace="030d58d4-9458-4c88-b86a-e8dbcd21cf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d58d4-9458-4c88-b86a-e8dbcd21c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4FDAFA-F9FC-45AE-BD2D-F809145993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D612DD-FC6A-4577-AC9C-4D9686884D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0d58d4-9458-4c88-b86a-e8dbcd21c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6E0780-FD44-4C16-907A-34E5DD3E0751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030d58d4-9458-4c88-b86a-e8dbcd21cf8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68</Words>
  <Application>Microsoft Office PowerPoint</Application>
  <PresentationFormat>Widescreen</PresentationFormat>
  <Paragraphs>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Ishant Singhal</dc:creator>
  <cp:lastModifiedBy>Ishant Singhal</cp:lastModifiedBy>
  <cp:revision>2</cp:revision>
  <dcterms:created xsi:type="dcterms:W3CDTF">2023-02-10T05:45:17Z</dcterms:created>
  <dcterms:modified xsi:type="dcterms:W3CDTF">2023-02-27T07:03:22Z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0x010100348E4C5F7A568D4399FBADA42A0626D8</vt:lpwstr>
  </property>
</Properties>
</file>